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2" r:id="rId8"/>
    <p:sldId id="260" r:id="rId9"/>
    <p:sldId id="259" r:id="rId10"/>
    <p:sldId id="261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A8BE"/>
    <a:srgbClr val="BFDBDD"/>
    <a:srgbClr val="E898D9"/>
    <a:srgbClr val="B889DB"/>
    <a:srgbClr val="B278C6"/>
    <a:srgbClr val="B163A8"/>
    <a:srgbClr val="774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DD8B2F-0361-45A9-8304-814D05866D31}" v="15" dt="2021-04-23T00:58:22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30" y="1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Tremblay" userId="1769c286-d732-4bdd-bb76-d776ecea7471" providerId="ADAL" clId="{D3DD8B2F-0361-45A9-8304-814D05866D31}"/>
    <pc:docChg chg="modSld">
      <pc:chgData name="Lisa Tremblay" userId="1769c286-d732-4bdd-bb76-d776ecea7471" providerId="ADAL" clId="{D3DD8B2F-0361-45A9-8304-814D05866D31}" dt="2021-04-23T00:59:29.653" v="39" actId="20577"/>
      <pc:docMkLst>
        <pc:docMk/>
      </pc:docMkLst>
      <pc:sldChg chg="modSp">
        <pc:chgData name="Lisa Tremblay" userId="1769c286-d732-4bdd-bb76-d776ecea7471" providerId="ADAL" clId="{D3DD8B2F-0361-45A9-8304-814D05866D31}" dt="2021-04-23T00:58:55.791" v="27" actId="20577"/>
        <pc:sldMkLst>
          <pc:docMk/>
          <pc:sldMk cId="2907369407" sldId="256"/>
        </pc:sldMkLst>
        <pc:spChg chg="mod">
          <ac:chgData name="Lisa Tremblay" userId="1769c286-d732-4bdd-bb76-d776ecea7471" providerId="ADAL" clId="{D3DD8B2F-0361-45A9-8304-814D05866D31}" dt="2021-04-23T00:58:55.791" v="27" actId="20577"/>
          <ac:spMkLst>
            <pc:docMk/>
            <pc:sldMk cId="2907369407" sldId="256"/>
            <ac:spMk id="2" creationId="{1BAB6517-8E5B-48E7-B2C0-1AA4AD9F2E70}"/>
          </ac:spMkLst>
        </pc:spChg>
      </pc:sldChg>
      <pc:sldChg chg="modSp">
        <pc:chgData name="Lisa Tremblay" userId="1769c286-d732-4bdd-bb76-d776ecea7471" providerId="ADAL" clId="{D3DD8B2F-0361-45A9-8304-814D05866D31}" dt="2021-04-23T00:59:29.653" v="39" actId="20577"/>
        <pc:sldMkLst>
          <pc:docMk/>
          <pc:sldMk cId="2166074055" sldId="263"/>
        </pc:sldMkLst>
        <pc:spChg chg="mod">
          <ac:chgData name="Lisa Tremblay" userId="1769c286-d732-4bdd-bb76-d776ecea7471" providerId="ADAL" clId="{D3DD8B2F-0361-45A9-8304-814D05866D31}" dt="2021-04-23T00:59:29.653" v="39" actId="20577"/>
          <ac:spMkLst>
            <pc:docMk/>
            <pc:sldMk cId="2166074055" sldId="263"/>
            <ac:spMk id="6" creationId="{3AA9E2E3-7371-4988-8665-93F7F93164AD}"/>
          </ac:spMkLst>
        </pc:spChg>
      </pc:sldChg>
    </pc:docChg>
  </pc:docChgLst>
  <pc:docChgLst>
    <pc:chgData name="Lisa Tremblay" userId="1769c286-d732-4bdd-bb76-d776ecea7471" providerId="ADAL" clId="{879D028B-A655-41B6-A4FA-29EF656D5068}"/>
  </pc:docChgLst>
  <pc:docChgLst>
    <pc:chgData name="Lisa Tremblay" userId="1769c286-d732-4bdd-bb76-d776ecea7471" providerId="ADAL" clId="{FB1E9732-C248-4991-BEB5-46293FFD14F1}"/>
    <pc:docChg chg="undo custSel mod modSld">
      <pc:chgData name="Lisa Tremblay" userId="1769c286-d732-4bdd-bb76-d776ecea7471" providerId="ADAL" clId="{FB1E9732-C248-4991-BEB5-46293FFD14F1}" dt="2021-03-25T16:52:38.904" v="43" actId="20577"/>
      <pc:docMkLst>
        <pc:docMk/>
      </pc:docMkLst>
      <pc:sldChg chg="modSp setBg">
        <pc:chgData name="Lisa Tremblay" userId="1769c286-d732-4bdd-bb76-d776ecea7471" providerId="ADAL" clId="{FB1E9732-C248-4991-BEB5-46293FFD14F1}" dt="2021-03-25T16:52:38.904" v="43" actId="20577"/>
        <pc:sldMkLst>
          <pc:docMk/>
          <pc:sldMk cId="2907369407" sldId="256"/>
        </pc:sldMkLst>
        <pc:spChg chg="mod">
          <ac:chgData name="Lisa Tremblay" userId="1769c286-d732-4bdd-bb76-d776ecea7471" providerId="ADAL" clId="{FB1E9732-C248-4991-BEB5-46293FFD14F1}" dt="2021-03-25T16:52:38.904" v="43" actId="20577"/>
          <ac:spMkLst>
            <pc:docMk/>
            <pc:sldMk cId="2907369407" sldId="256"/>
            <ac:spMk id="3" creationId="{3357D657-C098-4B46-886A-F8412F4EF7C2}"/>
          </ac:spMkLst>
        </pc:spChg>
      </pc:sldChg>
      <pc:sldChg chg="addSp modSp mod setBg">
        <pc:chgData name="Lisa Tremblay" userId="1769c286-d732-4bdd-bb76-d776ecea7471" providerId="ADAL" clId="{FB1E9732-C248-4991-BEB5-46293FFD14F1}" dt="2021-03-25T16:03:18.405" v="22" actId="26606"/>
        <pc:sldMkLst>
          <pc:docMk/>
          <pc:sldMk cId="2199432042" sldId="257"/>
        </pc:sldMkLst>
        <pc:spChg chg="mod ord">
          <ac:chgData name="Lisa Tremblay" userId="1769c286-d732-4bdd-bb76-d776ecea7471" providerId="ADAL" clId="{FB1E9732-C248-4991-BEB5-46293FFD14F1}" dt="2021-03-25T16:03:18.405" v="22" actId="26606"/>
          <ac:spMkLst>
            <pc:docMk/>
            <pc:sldMk cId="2199432042" sldId="257"/>
            <ac:spMk id="2" creationId="{77D361E7-FA6B-4F43-ADDC-6DF073A6E71C}"/>
          </ac:spMkLst>
        </pc:spChg>
        <pc:spChg chg="add">
          <ac:chgData name="Lisa Tremblay" userId="1769c286-d732-4bdd-bb76-d776ecea7471" providerId="ADAL" clId="{FB1E9732-C248-4991-BEB5-46293FFD14F1}" dt="2021-03-25T16:03:18.405" v="22" actId="26606"/>
          <ac:spMkLst>
            <pc:docMk/>
            <pc:sldMk cId="2199432042" sldId="257"/>
            <ac:spMk id="30" creationId="{2151139A-886F-4B97-8815-729AD3831BBD}"/>
          </ac:spMkLst>
        </pc:spChg>
        <pc:spChg chg="add">
          <ac:chgData name="Lisa Tremblay" userId="1769c286-d732-4bdd-bb76-d776ecea7471" providerId="ADAL" clId="{FB1E9732-C248-4991-BEB5-46293FFD14F1}" dt="2021-03-25T16:03:18.405" v="22" actId="26606"/>
          <ac:spMkLst>
            <pc:docMk/>
            <pc:sldMk cId="2199432042" sldId="257"/>
            <ac:spMk id="32" creationId="{AB5E08C4-8CDD-4623-A5B8-E998C6DEE3B7}"/>
          </ac:spMkLst>
        </pc:spChg>
        <pc:spChg chg="add">
          <ac:chgData name="Lisa Tremblay" userId="1769c286-d732-4bdd-bb76-d776ecea7471" providerId="ADAL" clId="{FB1E9732-C248-4991-BEB5-46293FFD14F1}" dt="2021-03-25T16:03:18.405" v="22" actId="26606"/>
          <ac:spMkLst>
            <pc:docMk/>
            <pc:sldMk cId="2199432042" sldId="257"/>
            <ac:spMk id="34" creationId="{AFFC87AC-C919-4FE5-BAC3-39509E001152}"/>
          </ac:spMkLst>
        </pc:spChg>
        <pc:spChg chg="add">
          <ac:chgData name="Lisa Tremblay" userId="1769c286-d732-4bdd-bb76-d776ecea7471" providerId="ADAL" clId="{FB1E9732-C248-4991-BEB5-46293FFD14F1}" dt="2021-03-25T16:03:18.405" v="22" actId="26606"/>
          <ac:spMkLst>
            <pc:docMk/>
            <pc:sldMk cId="2199432042" sldId="257"/>
            <ac:spMk id="36" creationId="{7D0659F6-0853-468D-B1B2-44FDBE98B80F}"/>
          </ac:spMkLst>
        </pc:spChg>
        <pc:spChg chg="add">
          <ac:chgData name="Lisa Tremblay" userId="1769c286-d732-4bdd-bb76-d776ecea7471" providerId="ADAL" clId="{FB1E9732-C248-4991-BEB5-46293FFD14F1}" dt="2021-03-25T16:03:18.405" v="22" actId="26606"/>
          <ac:spMkLst>
            <pc:docMk/>
            <pc:sldMk cId="2199432042" sldId="257"/>
            <ac:spMk id="38" creationId="{15F33878-D502-4FFA-8ACE-F2AECDB2A23F}"/>
          </ac:spMkLst>
        </pc:spChg>
        <pc:spChg chg="add">
          <ac:chgData name="Lisa Tremblay" userId="1769c286-d732-4bdd-bb76-d776ecea7471" providerId="ADAL" clId="{FB1E9732-C248-4991-BEB5-46293FFD14F1}" dt="2021-03-25T16:03:18.405" v="22" actId="26606"/>
          <ac:spMkLst>
            <pc:docMk/>
            <pc:sldMk cId="2199432042" sldId="257"/>
            <ac:spMk id="40" creationId="{977ACDD7-882D-4B81-A213-84C82B96B01E}"/>
          </ac:spMkLst>
        </pc:spChg>
        <pc:spChg chg="add">
          <ac:chgData name="Lisa Tremblay" userId="1769c286-d732-4bdd-bb76-d776ecea7471" providerId="ADAL" clId="{FB1E9732-C248-4991-BEB5-46293FFD14F1}" dt="2021-03-25T16:03:18.405" v="22" actId="26606"/>
          <ac:spMkLst>
            <pc:docMk/>
            <pc:sldMk cId="2199432042" sldId="257"/>
            <ac:spMk id="42" creationId="{D625ED14-F0D2-4FCA-87F3-4E3D2A03DF4A}"/>
          </ac:spMkLst>
        </pc:spChg>
        <pc:picChg chg="mod ord">
          <ac:chgData name="Lisa Tremblay" userId="1769c286-d732-4bdd-bb76-d776ecea7471" providerId="ADAL" clId="{FB1E9732-C248-4991-BEB5-46293FFD14F1}" dt="2021-03-25T16:03:18.405" v="22" actId="26606"/>
          <ac:picMkLst>
            <pc:docMk/>
            <pc:sldMk cId="2199432042" sldId="257"/>
            <ac:picMk id="14" creationId="{9693D14E-377C-42BE-B9C4-061A3D65767F}"/>
          </ac:picMkLst>
        </pc:picChg>
        <pc:picChg chg="mod">
          <ac:chgData name="Lisa Tremblay" userId="1769c286-d732-4bdd-bb76-d776ecea7471" providerId="ADAL" clId="{FB1E9732-C248-4991-BEB5-46293FFD14F1}" dt="2021-03-25T16:03:18.405" v="22" actId="26606"/>
          <ac:picMkLst>
            <pc:docMk/>
            <pc:sldMk cId="2199432042" sldId="257"/>
            <ac:picMk id="25" creationId="{C9BDC4BF-C19D-46C3-9D3A-51C1D8B4EF33}"/>
          </ac:picMkLst>
        </pc:picChg>
      </pc:sldChg>
      <pc:sldChg chg="setBg">
        <pc:chgData name="Lisa Tremblay" userId="1769c286-d732-4bdd-bb76-d776ecea7471" providerId="ADAL" clId="{FB1E9732-C248-4991-BEB5-46293FFD14F1}" dt="2021-03-25T16:05:45.616" v="30"/>
        <pc:sldMkLst>
          <pc:docMk/>
          <pc:sldMk cId="612061253" sldId="258"/>
        </pc:sldMkLst>
      </pc:sldChg>
      <pc:sldChg chg="addSp modSp mod setBg">
        <pc:chgData name="Lisa Tremblay" userId="1769c286-d732-4bdd-bb76-d776ecea7471" providerId="ADAL" clId="{FB1E9732-C248-4991-BEB5-46293FFD14F1}" dt="2021-03-25T16:01:03.033" v="6" actId="115"/>
        <pc:sldMkLst>
          <pc:docMk/>
          <pc:sldMk cId="2492510389" sldId="259"/>
        </pc:sldMkLst>
        <pc:spChg chg="mod">
          <ac:chgData name="Lisa Tremblay" userId="1769c286-d732-4bdd-bb76-d776ecea7471" providerId="ADAL" clId="{FB1E9732-C248-4991-BEB5-46293FFD14F1}" dt="2021-03-25T16:00:29.736" v="1" actId="26606"/>
          <ac:spMkLst>
            <pc:docMk/>
            <pc:sldMk cId="2492510389" sldId="259"/>
            <ac:spMk id="2" creationId="{5FEEED09-7EBB-41D3-8F33-D75409F735DC}"/>
          </ac:spMkLst>
        </pc:spChg>
        <pc:spChg chg="mod">
          <ac:chgData name="Lisa Tremblay" userId="1769c286-d732-4bdd-bb76-d776ecea7471" providerId="ADAL" clId="{FB1E9732-C248-4991-BEB5-46293FFD14F1}" dt="2021-03-25T16:01:03.033" v="6" actId="115"/>
          <ac:spMkLst>
            <pc:docMk/>
            <pc:sldMk cId="2492510389" sldId="259"/>
            <ac:spMk id="3" creationId="{5709E23A-7E33-4504-8F9D-C588CD2DA715}"/>
          </ac:spMkLst>
        </pc:spChg>
        <pc:spChg chg="add">
          <ac:chgData name="Lisa Tremblay" userId="1769c286-d732-4bdd-bb76-d776ecea7471" providerId="ADAL" clId="{FB1E9732-C248-4991-BEB5-46293FFD14F1}" dt="2021-03-25T16:00:29.736" v="1" actId="26606"/>
          <ac:spMkLst>
            <pc:docMk/>
            <pc:sldMk cId="2492510389" sldId="259"/>
            <ac:spMk id="8" creationId="{815925C2-A704-4D47-B1C1-3FCA52512EC1}"/>
          </ac:spMkLst>
        </pc:spChg>
        <pc:spChg chg="add">
          <ac:chgData name="Lisa Tremblay" userId="1769c286-d732-4bdd-bb76-d776ecea7471" providerId="ADAL" clId="{FB1E9732-C248-4991-BEB5-46293FFD14F1}" dt="2021-03-25T16:00:29.736" v="1" actId="26606"/>
          <ac:spMkLst>
            <pc:docMk/>
            <pc:sldMk cId="2492510389" sldId="259"/>
            <ac:spMk id="10" creationId="{01D4315C-C23C-4FD3-98DF-08C29E2292A8}"/>
          </ac:spMkLst>
        </pc:spChg>
        <pc:grpChg chg="add">
          <ac:chgData name="Lisa Tremblay" userId="1769c286-d732-4bdd-bb76-d776ecea7471" providerId="ADAL" clId="{FB1E9732-C248-4991-BEB5-46293FFD14F1}" dt="2021-03-25T16:00:29.736" v="1" actId="26606"/>
          <ac:grpSpMkLst>
            <pc:docMk/>
            <pc:sldMk cId="2492510389" sldId="259"/>
            <ac:grpSpMk id="12" creationId="{5E6B47BC-43FD-4C91-8BFF-B41B99A8A39E}"/>
          </ac:grpSpMkLst>
        </pc:grpChg>
        <pc:grpChg chg="add">
          <ac:chgData name="Lisa Tremblay" userId="1769c286-d732-4bdd-bb76-d776ecea7471" providerId="ADAL" clId="{FB1E9732-C248-4991-BEB5-46293FFD14F1}" dt="2021-03-25T16:00:29.736" v="1" actId="26606"/>
          <ac:grpSpMkLst>
            <pc:docMk/>
            <pc:sldMk cId="2492510389" sldId="259"/>
            <ac:grpSpMk id="16" creationId="{43F5E015-E085-4624-B431-B42414448684}"/>
          </ac:grpSpMkLst>
        </pc:grpChg>
      </pc:sldChg>
      <pc:sldChg chg="addSp delSp modSp mod setBg">
        <pc:chgData name="Lisa Tremblay" userId="1769c286-d732-4bdd-bb76-d776ecea7471" providerId="ADAL" clId="{FB1E9732-C248-4991-BEB5-46293FFD14F1}" dt="2021-03-25T16:02:52.277" v="21" actId="27636"/>
        <pc:sldMkLst>
          <pc:docMk/>
          <pc:sldMk cId="1191976942" sldId="260"/>
        </pc:sldMkLst>
        <pc:spChg chg="mod">
          <ac:chgData name="Lisa Tremblay" userId="1769c286-d732-4bdd-bb76-d776ecea7471" providerId="ADAL" clId="{FB1E9732-C248-4991-BEB5-46293FFD14F1}" dt="2021-03-25T16:02:03.765" v="9" actId="26606"/>
          <ac:spMkLst>
            <pc:docMk/>
            <pc:sldMk cId="1191976942" sldId="260"/>
            <ac:spMk id="2" creationId="{77196982-0DCB-423A-86EA-BCB42EF286DD}"/>
          </ac:spMkLst>
        </pc:spChg>
        <pc:spChg chg="mod">
          <ac:chgData name="Lisa Tremblay" userId="1769c286-d732-4bdd-bb76-d776ecea7471" providerId="ADAL" clId="{FB1E9732-C248-4991-BEB5-46293FFD14F1}" dt="2021-03-25T16:02:52.277" v="21" actId="27636"/>
          <ac:spMkLst>
            <pc:docMk/>
            <pc:sldMk cId="1191976942" sldId="260"/>
            <ac:spMk id="3" creationId="{A1602938-D3B1-4C6C-8736-55FE2EF8E8F6}"/>
          </ac:spMkLst>
        </pc:spChg>
        <pc:spChg chg="add">
          <ac:chgData name="Lisa Tremblay" userId="1769c286-d732-4bdd-bb76-d776ecea7471" providerId="ADAL" clId="{FB1E9732-C248-4991-BEB5-46293FFD14F1}" dt="2021-03-25T16:02:03.765" v="9" actId="26606"/>
          <ac:spMkLst>
            <pc:docMk/>
            <pc:sldMk cId="1191976942" sldId="260"/>
            <ac:spMk id="5" creationId="{815925C2-A704-4D47-B1C1-3FCA52512EC1}"/>
          </ac:spMkLst>
        </pc:spChg>
        <pc:spChg chg="add">
          <ac:chgData name="Lisa Tremblay" userId="1769c286-d732-4bdd-bb76-d776ecea7471" providerId="ADAL" clId="{FB1E9732-C248-4991-BEB5-46293FFD14F1}" dt="2021-03-25T16:02:03.765" v="9" actId="26606"/>
          <ac:spMkLst>
            <pc:docMk/>
            <pc:sldMk cId="1191976942" sldId="260"/>
            <ac:spMk id="6" creationId="{01D4315C-C23C-4FD3-98DF-08C29E2292A8}"/>
          </ac:spMkLst>
        </pc:spChg>
        <pc:spChg chg="add del">
          <ac:chgData name="Lisa Tremblay" userId="1769c286-d732-4bdd-bb76-d776ecea7471" providerId="ADAL" clId="{FB1E9732-C248-4991-BEB5-46293FFD14F1}" dt="2021-03-25T16:01:57.147" v="8" actId="26606"/>
          <ac:spMkLst>
            <pc:docMk/>
            <pc:sldMk cId="1191976942" sldId="260"/>
            <ac:spMk id="8" creationId="{09588DA8-065E-4F6F-8EFD-43104AB2E0CF}"/>
          </ac:spMkLst>
        </pc:spChg>
        <pc:spChg chg="add del">
          <ac:chgData name="Lisa Tremblay" userId="1769c286-d732-4bdd-bb76-d776ecea7471" providerId="ADAL" clId="{FB1E9732-C248-4991-BEB5-46293FFD14F1}" dt="2021-03-25T16:01:57.147" v="8" actId="26606"/>
          <ac:spMkLst>
            <pc:docMk/>
            <pc:sldMk cId="1191976942" sldId="260"/>
            <ac:spMk id="10" creationId="{C4285719-470E-454C-AF62-8323075F1F5B}"/>
          </ac:spMkLst>
        </pc:spChg>
        <pc:spChg chg="add del">
          <ac:chgData name="Lisa Tremblay" userId="1769c286-d732-4bdd-bb76-d776ecea7471" providerId="ADAL" clId="{FB1E9732-C248-4991-BEB5-46293FFD14F1}" dt="2021-03-25T16:01:57.147" v="8" actId="26606"/>
          <ac:spMkLst>
            <pc:docMk/>
            <pc:sldMk cId="1191976942" sldId="260"/>
            <ac:spMk id="12" creationId="{CD9FE4EF-C4D8-49A0-B2FF-81D8DB7D8A24}"/>
          </ac:spMkLst>
        </pc:spChg>
        <pc:spChg chg="add del">
          <ac:chgData name="Lisa Tremblay" userId="1769c286-d732-4bdd-bb76-d776ecea7471" providerId="ADAL" clId="{FB1E9732-C248-4991-BEB5-46293FFD14F1}" dt="2021-03-25T16:01:57.147" v="8" actId="26606"/>
          <ac:spMkLst>
            <pc:docMk/>
            <pc:sldMk cId="1191976942" sldId="260"/>
            <ac:spMk id="14" creationId="{4300840D-0A0B-4512-BACA-B439D5B9C57C}"/>
          </ac:spMkLst>
        </pc:spChg>
        <pc:spChg chg="add del">
          <ac:chgData name="Lisa Tremblay" userId="1769c286-d732-4bdd-bb76-d776ecea7471" providerId="ADAL" clId="{FB1E9732-C248-4991-BEB5-46293FFD14F1}" dt="2021-03-25T16:01:57.147" v="8" actId="26606"/>
          <ac:spMkLst>
            <pc:docMk/>
            <pc:sldMk cId="1191976942" sldId="260"/>
            <ac:spMk id="16" creationId="{D2B78728-A580-49A7-84F9-6EF6F583ADE0}"/>
          </ac:spMkLst>
        </pc:spChg>
        <pc:spChg chg="add del">
          <ac:chgData name="Lisa Tremblay" userId="1769c286-d732-4bdd-bb76-d776ecea7471" providerId="ADAL" clId="{FB1E9732-C248-4991-BEB5-46293FFD14F1}" dt="2021-03-25T16:01:57.147" v="8" actId="26606"/>
          <ac:spMkLst>
            <pc:docMk/>
            <pc:sldMk cId="1191976942" sldId="260"/>
            <ac:spMk id="18" creationId="{38FAA1A1-D861-433F-88FA-1E9D6FD31D11}"/>
          </ac:spMkLst>
        </pc:spChg>
        <pc:spChg chg="add del">
          <ac:chgData name="Lisa Tremblay" userId="1769c286-d732-4bdd-bb76-d776ecea7471" providerId="ADAL" clId="{FB1E9732-C248-4991-BEB5-46293FFD14F1}" dt="2021-03-25T16:01:57.147" v="8" actId="26606"/>
          <ac:spMkLst>
            <pc:docMk/>
            <pc:sldMk cId="1191976942" sldId="260"/>
            <ac:spMk id="20" creationId="{8D71EDA1-87BF-4D5D-AB79-F346FD19278A}"/>
          </ac:spMkLst>
        </pc:spChg>
        <pc:grpChg chg="add">
          <ac:chgData name="Lisa Tremblay" userId="1769c286-d732-4bdd-bb76-d776ecea7471" providerId="ADAL" clId="{FB1E9732-C248-4991-BEB5-46293FFD14F1}" dt="2021-03-25T16:02:03.765" v="9" actId="26606"/>
          <ac:grpSpMkLst>
            <pc:docMk/>
            <pc:sldMk cId="1191976942" sldId="260"/>
            <ac:grpSpMk id="7" creationId="{5E6B47BC-43FD-4C91-8BFF-B41B99A8A39E}"/>
          </ac:grpSpMkLst>
        </pc:grpChg>
        <pc:grpChg chg="add">
          <ac:chgData name="Lisa Tremblay" userId="1769c286-d732-4bdd-bb76-d776ecea7471" providerId="ADAL" clId="{FB1E9732-C248-4991-BEB5-46293FFD14F1}" dt="2021-03-25T16:02:03.765" v="9" actId="26606"/>
          <ac:grpSpMkLst>
            <pc:docMk/>
            <pc:sldMk cId="1191976942" sldId="260"/>
            <ac:grpSpMk id="11" creationId="{43F5E015-E085-4624-B431-B42414448684}"/>
          </ac:grpSpMkLst>
        </pc:grpChg>
      </pc:sldChg>
      <pc:sldChg chg="addSp delSp modSp mod setBg">
        <pc:chgData name="Lisa Tremblay" userId="1769c286-d732-4bdd-bb76-d776ecea7471" providerId="ADAL" clId="{FB1E9732-C248-4991-BEB5-46293FFD14F1}" dt="2021-03-25T16:00:01.396" v="0" actId="26606"/>
        <pc:sldMkLst>
          <pc:docMk/>
          <pc:sldMk cId="268169264" sldId="261"/>
        </pc:sldMkLst>
        <pc:spChg chg="mod">
          <ac:chgData name="Lisa Tremblay" userId="1769c286-d732-4bdd-bb76-d776ecea7471" providerId="ADAL" clId="{FB1E9732-C248-4991-BEB5-46293FFD14F1}" dt="2021-03-25T16:00:01.396" v="0" actId="26606"/>
          <ac:spMkLst>
            <pc:docMk/>
            <pc:sldMk cId="268169264" sldId="261"/>
            <ac:spMk id="2" creationId="{A0D7BDA5-9AB2-4E28-8752-F902F64A8D4A}"/>
          </ac:spMkLst>
        </pc:spChg>
        <pc:spChg chg="del">
          <ac:chgData name="Lisa Tremblay" userId="1769c286-d732-4bdd-bb76-d776ecea7471" providerId="ADAL" clId="{FB1E9732-C248-4991-BEB5-46293FFD14F1}" dt="2021-03-25T16:00:01.396" v="0" actId="26606"/>
          <ac:spMkLst>
            <pc:docMk/>
            <pc:sldMk cId="268169264" sldId="261"/>
            <ac:spMk id="3" creationId="{63C9EF9A-3E20-4039-95E4-4464C545FB36}"/>
          </ac:spMkLst>
        </pc:spChg>
        <pc:spChg chg="add">
          <ac:chgData name="Lisa Tremblay" userId="1769c286-d732-4bdd-bb76-d776ecea7471" providerId="ADAL" clId="{FB1E9732-C248-4991-BEB5-46293FFD14F1}" dt="2021-03-25T16:00:01.396" v="0" actId="26606"/>
          <ac:spMkLst>
            <pc:docMk/>
            <pc:sldMk cId="268169264" sldId="261"/>
            <ac:spMk id="9" creationId="{1D63C574-BFD2-41A1-A567-B0C3CC7FDD4F}"/>
          </ac:spMkLst>
        </pc:spChg>
        <pc:spChg chg="add">
          <ac:chgData name="Lisa Tremblay" userId="1769c286-d732-4bdd-bb76-d776ecea7471" providerId="ADAL" clId="{FB1E9732-C248-4991-BEB5-46293FFD14F1}" dt="2021-03-25T16:00:01.396" v="0" actId="26606"/>
          <ac:spMkLst>
            <pc:docMk/>
            <pc:sldMk cId="268169264" sldId="261"/>
            <ac:spMk id="11" creationId="{E2A46BAB-8C31-42B2-90E8-B26DD3E81D37}"/>
          </ac:spMkLst>
        </pc:spChg>
        <pc:grpChg chg="add">
          <ac:chgData name="Lisa Tremblay" userId="1769c286-d732-4bdd-bb76-d776ecea7471" providerId="ADAL" clId="{FB1E9732-C248-4991-BEB5-46293FFD14F1}" dt="2021-03-25T16:00:01.396" v="0" actId="26606"/>
          <ac:grpSpMkLst>
            <pc:docMk/>
            <pc:sldMk cId="268169264" sldId="261"/>
            <ac:grpSpMk id="13" creationId="{B3F7A3C7-0737-4E57-B30E-8EEFE638B401}"/>
          </ac:grpSpMkLst>
        </pc:grpChg>
        <pc:grpChg chg="add">
          <ac:chgData name="Lisa Tremblay" userId="1769c286-d732-4bdd-bb76-d776ecea7471" providerId="ADAL" clId="{FB1E9732-C248-4991-BEB5-46293FFD14F1}" dt="2021-03-25T16:00:01.396" v="0" actId="26606"/>
          <ac:grpSpMkLst>
            <pc:docMk/>
            <pc:sldMk cId="268169264" sldId="261"/>
            <ac:grpSpMk id="17" creationId="{43F5E015-E085-4624-B431-B42414448684}"/>
          </ac:grpSpMkLst>
        </pc:grpChg>
        <pc:graphicFrameChg chg="add">
          <ac:chgData name="Lisa Tremblay" userId="1769c286-d732-4bdd-bb76-d776ecea7471" providerId="ADAL" clId="{FB1E9732-C248-4991-BEB5-46293FFD14F1}" dt="2021-03-25T16:00:01.396" v="0" actId="26606"/>
          <ac:graphicFrameMkLst>
            <pc:docMk/>
            <pc:sldMk cId="268169264" sldId="261"/>
            <ac:graphicFrameMk id="5" creationId="{C3BB7006-B134-4618-8929-BA2A9054EE5E}"/>
          </ac:graphicFrameMkLst>
        </pc:graphicFrameChg>
      </pc:sldChg>
      <pc:sldChg chg="addSp delSp setBg">
        <pc:chgData name="Lisa Tremblay" userId="1769c286-d732-4bdd-bb76-d776ecea7471" providerId="ADAL" clId="{FB1E9732-C248-4991-BEB5-46293FFD14F1}" dt="2021-03-25T16:05:51.223" v="31"/>
        <pc:sldMkLst>
          <pc:docMk/>
          <pc:sldMk cId="1231608136" sldId="262"/>
        </pc:sldMkLst>
        <pc:spChg chg="add del">
          <ac:chgData name="Lisa Tremblay" userId="1769c286-d732-4bdd-bb76-d776ecea7471" providerId="ADAL" clId="{FB1E9732-C248-4991-BEB5-46293FFD14F1}" dt="2021-03-25T16:04:56.283" v="27" actId="26606"/>
          <ac:spMkLst>
            <pc:docMk/>
            <pc:sldMk cId="1231608136" sldId="262"/>
            <ac:spMk id="3" creationId="{9F4B6BFF-44CD-4E4F-9203-6917DD580C85}"/>
          </ac:spMkLst>
        </pc:spChg>
        <pc:graphicFrameChg chg="add del">
          <ac:chgData name="Lisa Tremblay" userId="1769c286-d732-4bdd-bb76-d776ecea7471" providerId="ADAL" clId="{FB1E9732-C248-4991-BEB5-46293FFD14F1}" dt="2021-03-25T16:04:56.136" v="26" actId="26606"/>
          <ac:graphicFrameMkLst>
            <pc:docMk/>
            <pc:sldMk cId="1231608136" sldId="262"/>
            <ac:graphicFrameMk id="18" creationId="{88E076FA-097D-44FD-BC40-20EA8C2815E1}"/>
          </ac:graphicFrameMkLst>
        </pc:graphicFrameChg>
        <pc:graphicFrameChg chg="add">
          <ac:chgData name="Lisa Tremblay" userId="1769c286-d732-4bdd-bb76-d776ecea7471" providerId="ADAL" clId="{FB1E9732-C248-4991-BEB5-46293FFD14F1}" dt="2021-03-25T16:04:56.283" v="27" actId="26606"/>
          <ac:graphicFrameMkLst>
            <pc:docMk/>
            <pc:sldMk cId="1231608136" sldId="262"/>
            <ac:graphicFrameMk id="20" creationId="{DBB13CE7-BB97-44E1-A2D1-2DEE8A60985C}"/>
          </ac:graphicFrameMkLst>
        </pc:graphicFrameChg>
      </pc:sldChg>
      <pc:sldChg chg="setBg">
        <pc:chgData name="Lisa Tremblay" userId="1769c286-d732-4bdd-bb76-d776ecea7471" providerId="ADAL" clId="{FB1E9732-C248-4991-BEB5-46293FFD14F1}" dt="2021-03-25T16:07:25.656" v="32"/>
        <pc:sldMkLst>
          <pc:docMk/>
          <pc:sldMk cId="2166074055" sldId="263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817CBC-7FEB-4463-A0AA-0DD5FA63C09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4E185E-F7C9-4139-938E-151937779430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Choose the test option in Quizlet</a:t>
          </a:r>
          <a:endParaRPr lang="en-US"/>
        </a:p>
      </dgm:t>
    </dgm:pt>
    <dgm:pt modelId="{45A30F04-7C1B-4BBA-89F0-8EE15EA7C2B8}" type="parTrans" cxnId="{6162D9B6-56E2-4060-9DBC-8E0BC2AB7A0D}">
      <dgm:prSet/>
      <dgm:spPr/>
      <dgm:t>
        <a:bodyPr/>
        <a:lstStyle/>
        <a:p>
          <a:endParaRPr lang="en-US"/>
        </a:p>
      </dgm:t>
    </dgm:pt>
    <dgm:pt modelId="{72BA3387-2C4C-488F-B9A2-5EA5F4F4E035}" type="sibTrans" cxnId="{6162D9B6-56E2-4060-9DBC-8E0BC2AB7A0D}">
      <dgm:prSet/>
      <dgm:spPr/>
      <dgm:t>
        <a:bodyPr/>
        <a:lstStyle/>
        <a:p>
          <a:endParaRPr lang="en-US"/>
        </a:p>
      </dgm:t>
    </dgm:pt>
    <dgm:pt modelId="{9DB5C64D-F07F-4B16-BF20-8020643E623A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Click on options, check off English. Now the questions will be in Nuu-chah-nulth and the answers in English.</a:t>
          </a:r>
          <a:endParaRPr lang="en-US"/>
        </a:p>
      </dgm:t>
    </dgm:pt>
    <dgm:pt modelId="{53DA88D0-ADAD-4CA4-92D6-97AAE06DB892}" type="parTrans" cxnId="{0F94A6C7-F10E-4E3E-B80A-84F7FFE38B74}">
      <dgm:prSet/>
      <dgm:spPr/>
      <dgm:t>
        <a:bodyPr/>
        <a:lstStyle/>
        <a:p>
          <a:endParaRPr lang="en-US"/>
        </a:p>
      </dgm:t>
    </dgm:pt>
    <dgm:pt modelId="{D10B8F5A-53B0-48F3-AF5F-FF0834F3D612}" type="sibTrans" cxnId="{0F94A6C7-F10E-4E3E-B80A-84F7FFE38B74}">
      <dgm:prSet/>
      <dgm:spPr/>
      <dgm:t>
        <a:bodyPr/>
        <a:lstStyle/>
        <a:p>
          <a:endParaRPr lang="en-US"/>
        </a:p>
      </dgm:t>
    </dgm:pt>
    <dgm:pt modelId="{85841BB1-A904-427A-B05D-94F1DB5682ED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Press Create new test</a:t>
          </a:r>
          <a:endParaRPr lang="en-US"/>
        </a:p>
      </dgm:t>
    </dgm:pt>
    <dgm:pt modelId="{EAC4D67F-227C-4F7A-AF88-C59A169B2B5C}" type="parTrans" cxnId="{04075EFA-1697-4B76-81F6-D03B9804EAB2}">
      <dgm:prSet/>
      <dgm:spPr/>
      <dgm:t>
        <a:bodyPr/>
        <a:lstStyle/>
        <a:p>
          <a:endParaRPr lang="en-US"/>
        </a:p>
      </dgm:t>
    </dgm:pt>
    <dgm:pt modelId="{E27093A4-3402-4BA9-997A-B758D2175A8D}" type="sibTrans" cxnId="{04075EFA-1697-4B76-81F6-D03B9804EAB2}">
      <dgm:prSet/>
      <dgm:spPr/>
      <dgm:t>
        <a:bodyPr/>
        <a:lstStyle/>
        <a:p>
          <a:endParaRPr lang="en-US"/>
        </a:p>
      </dgm:t>
    </dgm:pt>
    <dgm:pt modelId="{A7692F8C-A31E-402D-BEA2-79B4100C273C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Take the test</a:t>
          </a:r>
          <a:endParaRPr lang="en-US"/>
        </a:p>
      </dgm:t>
    </dgm:pt>
    <dgm:pt modelId="{F222CAB4-EF50-4C68-873F-79F1F541D007}" type="parTrans" cxnId="{422FACF2-9627-4FC8-AE54-F96F5C47FE63}">
      <dgm:prSet/>
      <dgm:spPr/>
      <dgm:t>
        <a:bodyPr/>
        <a:lstStyle/>
        <a:p>
          <a:endParaRPr lang="en-US"/>
        </a:p>
      </dgm:t>
    </dgm:pt>
    <dgm:pt modelId="{D92460D0-290A-4C54-88BE-0278D3F02188}" type="sibTrans" cxnId="{422FACF2-9627-4FC8-AE54-F96F5C47FE63}">
      <dgm:prSet/>
      <dgm:spPr/>
      <dgm:t>
        <a:bodyPr/>
        <a:lstStyle/>
        <a:p>
          <a:endParaRPr lang="en-US"/>
        </a:p>
      </dgm:t>
    </dgm:pt>
    <dgm:pt modelId="{FCD4BE95-0E42-425B-B25A-F4B30C246EAF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Check your answers.</a:t>
          </a:r>
          <a:endParaRPr lang="en-US"/>
        </a:p>
      </dgm:t>
    </dgm:pt>
    <dgm:pt modelId="{A62E7E37-8E9F-4924-BAB1-392FBA29AF88}" type="parTrans" cxnId="{3AA5C0ED-3AD4-41F5-A153-B940741521AE}">
      <dgm:prSet/>
      <dgm:spPr/>
      <dgm:t>
        <a:bodyPr/>
        <a:lstStyle/>
        <a:p>
          <a:endParaRPr lang="en-US"/>
        </a:p>
      </dgm:t>
    </dgm:pt>
    <dgm:pt modelId="{2D4C0A70-18ED-443F-A88C-AD50A9C499CE}" type="sibTrans" cxnId="{3AA5C0ED-3AD4-41F5-A153-B940741521AE}">
      <dgm:prSet/>
      <dgm:spPr/>
      <dgm:t>
        <a:bodyPr/>
        <a:lstStyle/>
        <a:p>
          <a:endParaRPr lang="en-US"/>
        </a:p>
      </dgm:t>
    </dgm:pt>
    <dgm:pt modelId="{618AC77A-4C0D-4D54-B630-45A7F5094ED6}">
      <dgm:prSet/>
      <dgm:spPr/>
      <dgm:t>
        <a:bodyPr/>
        <a:lstStyle/>
        <a:p>
          <a:pPr>
            <a:lnSpc>
              <a:spcPct val="100000"/>
            </a:lnSpc>
          </a:pPr>
          <a:r>
            <a:rPr lang="en-CA"/>
            <a:t>Screenshot your best test.</a:t>
          </a:r>
          <a:endParaRPr lang="en-US"/>
        </a:p>
      </dgm:t>
    </dgm:pt>
    <dgm:pt modelId="{850A01A4-9750-4090-B1F0-0149796666E9}" type="parTrans" cxnId="{BCB47341-9231-4C44-8C83-4FE2F5243A5B}">
      <dgm:prSet/>
      <dgm:spPr/>
      <dgm:t>
        <a:bodyPr/>
        <a:lstStyle/>
        <a:p>
          <a:endParaRPr lang="en-US"/>
        </a:p>
      </dgm:t>
    </dgm:pt>
    <dgm:pt modelId="{40FEF1B9-C560-4F15-A959-43FDD8DC8D3D}" type="sibTrans" cxnId="{BCB47341-9231-4C44-8C83-4FE2F5243A5B}">
      <dgm:prSet/>
      <dgm:spPr/>
      <dgm:t>
        <a:bodyPr/>
        <a:lstStyle/>
        <a:p>
          <a:endParaRPr lang="en-US"/>
        </a:p>
      </dgm:t>
    </dgm:pt>
    <dgm:pt modelId="{0D9B5A20-365E-4EF1-8E4A-9116AA4E916A}" type="pres">
      <dgm:prSet presAssocID="{1B817CBC-7FEB-4463-A0AA-0DD5FA63C095}" presName="root" presStyleCnt="0">
        <dgm:presLayoutVars>
          <dgm:dir/>
          <dgm:resizeHandles val="exact"/>
        </dgm:presLayoutVars>
      </dgm:prSet>
      <dgm:spPr/>
    </dgm:pt>
    <dgm:pt modelId="{DA95FDEE-5DE9-4834-B15E-14FC8FE8CD8E}" type="pres">
      <dgm:prSet presAssocID="{9B4E185E-F7C9-4139-938E-151937779430}" presName="compNode" presStyleCnt="0"/>
      <dgm:spPr/>
    </dgm:pt>
    <dgm:pt modelId="{9089612E-753F-40C6-B77C-122BBB64997B}" type="pres">
      <dgm:prSet presAssocID="{9B4E185E-F7C9-4139-938E-151937779430}" presName="bgRect" presStyleLbl="bgShp" presStyleIdx="0" presStyleCnt="6"/>
      <dgm:spPr/>
    </dgm:pt>
    <dgm:pt modelId="{F2A94A5C-448B-49A7-9B17-2A6ECFCCA639}" type="pres">
      <dgm:prSet presAssocID="{9B4E185E-F7C9-4139-938E-151937779430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CC83FEE-8ABB-4D5C-BD1B-D7422D8DA714}" type="pres">
      <dgm:prSet presAssocID="{9B4E185E-F7C9-4139-938E-151937779430}" presName="spaceRect" presStyleCnt="0"/>
      <dgm:spPr/>
    </dgm:pt>
    <dgm:pt modelId="{1F18119F-36AA-4B3E-8CF9-F7151F07CA15}" type="pres">
      <dgm:prSet presAssocID="{9B4E185E-F7C9-4139-938E-151937779430}" presName="parTx" presStyleLbl="revTx" presStyleIdx="0" presStyleCnt="6">
        <dgm:presLayoutVars>
          <dgm:chMax val="0"/>
          <dgm:chPref val="0"/>
        </dgm:presLayoutVars>
      </dgm:prSet>
      <dgm:spPr/>
    </dgm:pt>
    <dgm:pt modelId="{8B2EC740-ABD5-46CA-B63A-236FE0408714}" type="pres">
      <dgm:prSet presAssocID="{72BA3387-2C4C-488F-B9A2-5EA5F4F4E035}" presName="sibTrans" presStyleCnt="0"/>
      <dgm:spPr/>
    </dgm:pt>
    <dgm:pt modelId="{A81A7054-BE71-41BC-950B-845F7B21E066}" type="pres">
      <dgm:prSet presAssocID="{9DB5C64D-F07F-4B16-BF20-8020643E623A}" presName="compNode" presStyleCnt="0"/>
      <dgm:spPr/>
    </dgm:pt>
    <dgm:pt modelId="{8F54912A-2011-4FF1-8413-610FE86E82E9}" type="pres">
      <dgm:prSet presAssocID="{9DB5C64D-F07F-4B16-BF20-8020643E623A}" presName="bgRect" presStyleLbl="bgShp" presStyleIdx="1" presStyleCnt="6"/>
      <dgm:spPr/>
    </dgm:pt>
    <dgm:pt modelId="{6594AA70-5935-45FD-966F-5032CFB7BD2D}" type="pres">
      <dgm:prSet presAssocID="{9DB5C64D-F07F-4B16-BF20-8020643E623A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3DA62CEB-C2D7-495B-9E01-9B58FA7AF303}" type="pres">
      <dgm:prSet presAssocID="{9DB5C64D-F07F-4B16-BF20-8020643E623A}" presName="spaceRect" presStyleCnt="0"/>
      <dgm:spPr/>
    </dgm:pt>
    <dgm:pt modelId="{668681DF-9CAA-4CC9-A43C-D4F293A2AB43}" type="pres">
      <dgm:prSet presAssocID="{9DB5C64D-F07F-4B16-BF20-8020643E623A}" presName="parTx" presStyleLbl="revTx" presStyleIdx="1" presStyleCnt="6">
        <dgm:presLayoutVars>
          <dgm:chMax val="0"/>
          <dgm:chPref val="0"/>
        </dgm:presLayoutVars>
      </dgm:prSet>
      <dgm:spPr/>
    </dgm:pt>
    <dgm:pt modelId="{CDD2C4F6-CB2D-4371-9586-2713868663A9}" type="pres">
      <dgm:prSet presAssocID="{D10B8F5A-53B0-48F3-AF5F-FF0834F3D612}" presName="sibTrans" presStyleCnt="0"/>
      <dgm:spPr/>
    </dgm:pt>
    <dgm:pt modelId="{053DEE83-00C3-4137-BD72-B0B8193D9B2D}" type="pres">
      <dgm:prSet presAssocID="{85841BB1-A904-427A-B05D-94F1DB5682ED}" presName="compNode" presStyleCnt="0"/>
      <dgm:spPr/>
    </dgm:pt>
    <dgm:pt modelId="{BAEA4A70-E339-4386-B673-666197546027}" type="pres">
      <dgm:prSet presAssocID="{85841BB1-A904-427A-B05D-94F1DB5682ED}" presName="bgRect" presStyleLbl="bgShp" presStyleIdx="2" presStyleCnt="6"/>
      <dgm:spPr/>
    </dgm:pt>
    <dgm:pt modelId="{39F54022-3707-4BBD-8CA0-D604B8E020EE}" type="pres">
      <dgm:prSet presAssocID="{85841BB1-A904-427A-B05D-94F1DB5682E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ght Pointing Backhand Index"/>
        </a:ext>
      </dgm:extLst>
    </dgm:pt>
    <dgm:pt modelId="{670A58BF-FAFF-45CB-9622-74439942B928}" type="pres">
      <dgm:prSet presAssocID="{85841BB1-A904-427A-B05D-94F1DB5682ED}" presName="spaceRect" presStyleCnt="0"/>
      <dgm:spPr/>
    </dgm:pt>
    <dgm:pt modelId="{6BB99FA5-A258-4424-A286-1A0496E121F7}" type="pres">
      <dgm:prSet presAssocID="{85841BB1-A904-427A-B05D-94F1DB5682ED}" presName="parTx" presStyleLbl="revTx" presStyleIdx="2" presStyleCnt="6">
        <dgm:presLayoutVars>
          <dgm:chMax val="0"/>
          <dgm:chPref val="0"/>
        </dgm:presLayoutVars>
      </dgm:prSet>
      <dgm:spPr/>
    </dgm:pt>
    <dgm:pt modelId="{D271C38D-34FE-4D31-ACFF-EF8BB4728541}" type="pres">
      <dgm:prSet presAssocID="{E27093A4-3402-4BA9-997A-B758D2175A8D}" presName="sibTrans" presStyleCnt="0"/>
      <dgm:spPr/>
    </dgm:pt>
    <dgm:pt modelId="{7924FD6F-BC13-4D56-9499-AC5A14851AB6}" type="pres">
      <dgm:prSet presAssocID="{A7692F8C-A31E-402D-BEA2-79B4100C273C}" presName="compNode" presStyleCnt="0"/>
      <dgm:spPr/>
    </dgm:pt>
    <dgm:pt modelId="{C2A8E0B6-BCED-4DA5-A5D9-43AB2D40E694}" type="pres">
      <dgm:prSet presAssocID="{A7692F8C-A31E-402D-BEA2-79B4100C273C}" presName="bgRect" presStyleLbl="bgShp" presStyleIdx="3" presStyleCnt="6"/>
      <dgm:spPr/>
    </dgm:pt>
    <dgm:pt modelId="{D52A60A0-E307-4F42-AFCD-8CDDC13BA4EC}" type="pres">
      <dgm:prSet presAssocID="{A7692F8C-A31E-402D-BEA2-79B4100C273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st tubes"/>
        </a:ext>
      </dgm:extLst>
    </dgm:pt>
    <dgm:pt modelId="{1738BC46-AF2E-476D-A6AB-C12566647158}" type="pres">
      <dgm:prSet presAssocID="{A7692F8C-A31E-402D-BEA2-79B4100C273C}" presName="spaceRect" presStyleCnt="0"/>
      <dgm:spPr/>
    </dgm:pt>
    <dgm:pt modelId="{AAE36F2F-04C3-495E-AA50-C7CF040F2027}" type="pres">
      <dgm:prSet presAssocID="{A7692F8C-A31E-402D-BEA2-79B4100C273C}" presName="parTx" presStyleLbl="revTx" presStyleIdx="3" presStyleCnt="6">
        <dgm:presLayoutVars>
          <dgm:chMax val="0"/>
          <dgm:chPref val="0"/>
        </dgm:presLayoutVars>
      </dgm:prSet>
      <dgm:spPr/>
    </dgm:pt>
    <dgm:pt modelId="{C35A3FDC-7DBC-4B1A-9569-BD5239526D73}" type="pres">
      <dgm:prSet presAssocID="{D92460D0-290A-4C54-88BE-0278D3F02188}" presName="sibTrans" presStyleCnt="0"/>
      <dgm:spPr/>
    </dgm:pt>
    <dgm:pt modelId="{DFD21A4D-24A0-4629-8251-75CFD52F3886}" type="pres">
      <dgm:prSet presAssocID="{FCD4BE95-0E42-425B-B25A-F4B30C246EAF}" presName="compNode" presStyleCnt="0"/>
      <dgm:spPr/>
    </dgm:pt>
    <dgm:pt modelId="{F4B1B1BB-0884-4ED6-97CA-B4EDEA9794B8}" type="pres">
      <dgm:prSet presAssocID="{FCD4BE95-0E42-425B-B25A-F4B30C246EAF}" presName="bgRect" presStyleLbl="bgShp" presStyleIdx="4" presStyleCnt="6"/>
      <dgm:spPr/>
    </dgm:pt>
    <dgm:pt modelId="{3D35ABED-D294-4309-B2B2-8A45677F5430}" type="pres">
      <dgm:prSet presAssocID="{FCD4BE95-0E42-425B-B25A-F4B30C246EA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2B55004F-1FCD-4121-BCCD-8B0DAAE1E3AD}" type="pres">
      <dgm:prSet presAssocID="{FCD4BE95-0E42-425B-B25A-F4B30C246EAF}" presName="spaceRect" presStyleCnt="0"/>
      <dgm:spPr/>
    </dgm:pt>
    <dgm:pt modelId="{8F97E599-E868-441F-9EE8-9A3017742B52}" type="pres">
      <dgm:prSet presAssocID="{FCD4BE95-0E42-425B-B25A-F4B30C246EAF}" presName="parTx" presStyleLbl="revTx" presStyleIdx="4" presStyleCnt="6">
        <dgm:presLayoutVars>
          <dgm:chMax val="0"/>
          <dgm:chPref val="0"/>
        </dgm:presLayoutVars>
      </dgm:prSet>
      <dgm:spPr/>
    </dgm:pt>
    <dgm:pt modelId="{CD9C6C2E-E977-4468-9603-5D2160D593BE}" type="pres">
      <dgm:prSet presAssocID="{2D4C0A70-18ED-443F-A88C-AD50A9C499CE}" presName="sibTrans" presStyleCnt="0"/>
      <dgm:spPr/>
    </dgm:pt>
    <dgm:pt modelId="{6F9BFA10-1831-4CCA-9BE6-4FAB3C254F2B}" type="pres">
      <dgm:prSet presAssocID="{618AC77A-4C0D-4D54-B630-45A7F5094ED6}" presName="compNode" presStyleCnt="0"/>
      <dgm:spPr/>
    </dgm:pt>
    <dgm:pt modelId="{9FFFE644-C983-4C1D-93A3-5A3C66A07948}" type="pres">
      <dgm:prSet presAssocID="{618AC77A-4C0D-4D54-B630-45A7F5094ED6}" presName="bgRect" presStyleLbl="bgShp" presStyleIdx="5" presStyleCnt="6"/>
      <dgm:spPr/>
    </dgm:pt>
    <dgm:pt modelId="{C36117D3-8BA4-4FB3-88C5-3119219A44B3}" type="pres">
      <dgm:prSet presAssocID="{618AC77A-4C0D-4D54-B630-45A7F5094ED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180E094E-0C21-4462-B229-207C9E7AAE02}" type="pres">
      <dgm:prSet presAssocID="{618AC77A-4C0D-4D54-B630-45A7F5094ED6}" presName="spaceRect" presStyleCnt="0"/>
      <dgm:spPr/>
    </dgm:pt>
    <dgm:pt modelId="{7BDA14E3-B7FD-492E-9998-A4C147ADDA19}" type="pres">
      <dgm:prSet presAssocID="{618AC77A-4C0D-4D54-B630-45A7F5094ED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8DBD3B33-F5DC-42AA-ACFF-28EC7AB0FB92}" type="presOf" srcId="{85841BB1-A904-427A-B05D-94F1DB5682ED}" destId="{6BB99FA5-A258-4424-A286-1A0496E121F7}" srcOrd="0" destOrd="0" presId="urn:microsoft.com/office/officeart/2018/2/layout/IconVerticalSolidList"/>
    <dgm:cxn modelId="{95744037-410C-462B-9495-1E1A1C541295}" type="presOf" srcId="{9DB5C64D-F07F-4B16-BF20-8020643E623A}" destId="{668681DF-9CAA-4CC9-A43C-D4F293A2AB43}" srcOrd="0" destOrd="0" presId="urn:microsoft.com/office/officeart/2018/2/layout/IconVerticalSolidList"/>
    <dgm:cxn modelId="{B51B6C3E-A4DD-4433-98C5-3099439B3820}" type="presOf" srcId="{618AC77A-4C0D-4D54-B630-45A7F5094ED6}" destId="{7BDA14E3-B7FD-492E-9998-A4C147ADDA19}" srcOrd="0" destOrd="0" presId="urn:microsoft.com/office/officeart/2018/2/layout/IconVerticalSolidList"/>
    <dgm:cxn modelId="{BCB47341-9231-4C44-8C83-4FE2F5243A5B}" srcId="{1B817CBC-7FEB-4463-A0AA-0DD5FA63C095}" destId="{618AC77A-4C0D-4D54-B630-45A7F5094ED6}" srcOrd="5" destOrd="0" parTransId="{850A01A4-9750-4090-B1F0-0149796666E9}" sibTransId="{40FEF1B9-C560-4F15-A959-43FDD8DC8D3D}"/>
    <dgm:cxn modelId="{74E3A64A-7F87-4B19-9F31-229174132501}" type="presOf" srcId="{9B4E185E-F7C9-4139-938E-151937779430}" destId="{1F18119F-36AA-4B3E-8CF9-F7151F07CA15}" srcOrd="0" destOrd="0" presId="urn:microsoft.com/office/officeart/2018/2/layout/IconVerticalSolidList"/>
    <dgm:cxn modelId="{2B167773-F68E-44FD-9B4C-1E51E5C0B854}" type="presOf" srcId="{FCD4BE95-0E42-425B-B25A-F4B30C246EAF}" destId="{8F97E599-E868-441F-9EE8-9A3017742B52}" srcOrd="0" destOrd="0" presId="urn:microsoft.com/office/officeart/2018/2/layout/IconVerticalSolidList"/>
    <dgm:cxn modelId="{5BEE8392-8185-4598-B84E-8B544C613210}" type="presOf" srcId="{A7692F8C-A31E-402D-BEA2-79B4100C273C}" destId="{AAE36F2F-04C3-495E-AA50-C7CF040F2027}" srcOrd="0" destOrd="0" presId="urn:microsoft.com/office/officeart/2018/2/layout/IconVerticalSolidList"/>
    <dgm:cxn modelId="{6162D9B6-56E2-4060-9DBC-8E0BC2AB7A0D}" srcId="{1B817CBC-7FEB-4463-A0AA-0DD5FA63C095}" destId="{9B4E185E-F7C9-4139-938E-151937779430}" srcOrd="0" destOrd="0" parTransId="{45A30F04-7C1B-4BBA-89F0-8EE15EA7C2B8}" sibTransId="{72BA3387-2C4C-488F-B9A2-5EA5F4F4E035}"/>
    <dgm:cxn modelId="{0F94A6C7-F10E-4E3E-B80A-84F7FFE38B74}" srcId="{1B817CBC-7FEB-4463-A0AA-0DD5FA63C095}" destId="{9DB5C64D-F07F-4B16-BF20-8020643E623A}" srcOrd="1" destOrd="0" parTransId="{53DA88D0-ADAD-4CA4-92D6-97AAE06DB892}" sibTransId="{D10B8F5A-53B0-48F3-AF5F-FF0834F3D612}"/>
    <dgm:cxn modelId="{27B5A9E7-D599-4374-9EA2-C209348DAB0C}" type="presOf" srcId="{1B817CBC-7FEB-4463-A0AA-0DD5FA63C095}" destId="{0D9B5A20-365E-4EF1-8E4A-9116AA4E916A}" srcOrd="0" destOrd="0" presId="urn:microsoft.com/office/officeart/2018/2/layout/IconVerticalSolidList"/>
    <dgm:cxn modelId="{3AA5C0ED-3AD4-41F5-A153-B940741521AE}" srcId="{1B817CBC-7FEB-4463-A0AA-0DD5FA63C095}" destId="{FCD4BE95-0E42-425B-B25A-F4B30C246EAF}" srcOrd="4" destOrd="0" parTransId="{A62E7E37-8E9F-4924-BAB1-392FBA29AF88}" sibTransId="{2D4C0A70-18ED-443F-A88C-AD50A9C499CE}"/>
    <dgm:cxn modelId="{422FACF2-9627-4FC8-AE54-F96F5C47FE63}" srcId="{1B817CBC-7FEB-4463-A0AA-0DD5FA63C095}" destId="{A7692F8C-A31E-402D-BEA2-79B4100C273C}" srcOrd="3" destOrd="0" parTransId="{F222CAB4-EF50-4C68-873F-79F1F541D007}" sibTransId="{D92460D0-290A-4C54-88BE-0278D3F02188}"/>
    <dgm:cxn modelId="{04075EFA-1697-4B76-81F6-D03B9804EAB2}" srcId="{1B817CBC-7FEB-4463-A0AA-0DD5FA63C095}" destId="{85841BB1-A904-427A-B05D-94F1DB5682ED}" srcOrd="2" destOrd="0" parTransId="{EAC4D67F-227C-4F7A-AF88-C59A169B2B5C}" sibTransId="{E27093A4-3402-4BA9-997A-B758D2175A8D}"/>
    <dgm:cxn modelId="{E9B1D062-FBA3-4477-AC4C-B353AE90B136}" type="presParOf" srcId="{0D9B5A20-365E-4EF1-8E4A-9116AA4E916A}" destId="{DA95FDEE-5DE9-4834-B15E-14FC8FE8CD8E}" srcOrd="0" destOrd="0" presId="urn:microsoft.com/office/officeart/2018/2/layout/IconVerticalSolidList"/>
    <dgm:cxn modelId="{DD54F245-F4C1-4294-BA81-6494158132EF}" type="presParOf" srcId="{DA95FDEE-5DE9-4834-B15E-14FC8FE8CD8E}" destId="{9089612E-753F-40C6-B77C-122BBB64997B}" srcOrd="0" destOrd="0" presId="urn:microsoft.com/office/officeart/2018/2/layout/IconVerticalSolidList"/>
    <dgm:cxn modelId="{0FA790A8-FDFE-4650-89DE-23CF0700CC63}" type="presParOf" srcId="{DA95FDEE-5DE9-4834-B15E-14FC8FE8CD8E}" destId="{F2A94A5C-448B-49A7-9B17-2A6ECFCCA639}" srcOrd="1" destOrd="0" presId="urn:microsoft.com/office/officeart/2018/2/layout/IconVerticalSolidList"/>
    <dgm:cxn modelId="{C30ED23B-81A6-4458-BCE7-BED11603BFDB}" type="presParOf" srcId="{DA95FDEE-5DE9-4834-B15E-14FC8FE8CD8E}" destId="{2CC83FEE-8ABB-4D5C-BD1B-D7422D8DA714}" srcOrd="2" destOrd="0" presId="urn:microsoft.com/office/officeart/2018/2/layout/IconVerticalSolidList"/>
    <dgm:cxn modelId="{DDE35ADD-2349-4E43-B679-058CFE71A7CB}" type="presParOf" srcId="{DA95FDEE-5DE9-4834-B15E-14FC8FE8CD8E}" destId="{1F18119F-36AA-4B3E-8CF9-F7151F07CA15}" srcOrd="3" destOrd="0" presId="urn:microsoft.com/office/officeart/2018/2/layout/IconVerticalSolidList"/>
    <dgm:cxn modelId="{1BB9776E-956F-421C-82B7-ACDB6A701681}" type="presParOf" srcId="{0D9B5A20-365E-4EF1-8E4A-9116AA4E916A}" destId="{8B2EC740-ABD5-46CA-B63A-236FE0408714}" srcOrd="1" destOrd="0" presId="urn:microsoft.com/office/officeart/2018/2/layout/IconVerticalSolidList"/>
    <dgm:cxn modelId="{C9C37DBE-5AA8-4606-B4F4-39C48320FEB4}" type="presParOf" srcId="{0D9B5A20-365E-4EF1-8E4A-9116AA4E916A}" destId="{A81A7054-BE71-41BC-950B-845F7B21E066}" srcOrd="2" destOrd="0" presId="urn:microsoft.com/office/officeart/2018/2/layout/IconVerticalSolidList"/>
    <dgm:cxn modelId="{4FFC34EA-1B6A-4D1C-9CAE-2B2E21DC2323}" type="presParOf" srcId="{A81A7054-BE71-41BC-950B-845F7B21E066}" destId="{8F54912A-2011-4FF1-8413-610FE86E82E9}" srcOrd="0" destOrd="0" presId="urn:microsoft.com/office/officeart/2018/2/layout/IconVerticalSolidList"/>
    <dgm:cxn modelId="{E0D319D8-5CAD-404D-8CBB-3181BC0D9851}" type="presParOf" srcId="{A81A7054-BE71-41BC-950B-845F7B21E066}" destId="{6594AA70-5935-45FD-966F-5032CFB7BD2D}" srcOrd="1" destOrd="0" presId="urn:microsoft.com/office/officeart/2018/2/layout/IconVerticalSolidList"/>
    <dgm:cxn modelId="{D1690FE7-3DF6-4CC9-A386-4BB9E12B3ABE}" type="presParOf" srcId="{A81A7054-BE71-41BC-950B-845F7B21E066}" destId="{3DA62CEB-C2D7-495B-9E01-9B58FA7AF303}" srcOrd="2" destOrd="0" presId="urn:microsoft.com/office/officeart/2018/2/layout/IconVerticalSolidList"/>
    <dgm:cxn modelId="{7FF1376B-1783-43E3-8ECA-E5908C9F9F4A}" type="presParOf" srcId="{A81A7054-BE71-41BC-950B-845F7B21E066}" destId="{668681DF-9CAA-4CC9-A43C-D4F293A2AB43}" srcOrd="3" destOrd="0" presId="urn:microsoft.com/office/officeart/2018/2/layout/IconVerticalSolidList"/>
    <dgm:cxn modelId="{5128C6BA-13D0-44DB-AB8B-48566BF1166C}" type="presParOf" srcId="{0D9B5A20-365E-4EF1-8E4A-9116AA4E916A}" destId="{CDD2C4F6-CB2D-4371-9586-2713868663A9}" srcOrd="3" destOrd="0" presId="urn:microsoft.com/office/officeart/2018/2/layout/IconVerticalSolidList"/>
    <dgm:cxn modelId="{F4411955-BCC5-415F-81DD-148040186120}" type="presParOf" srcId="{0D9B5A20-365E-4EF1-8E4A-9116AA4E916A}" destId="{053DEE83-00C3-4137-BD72-B0B8193D9B2D}" srcOrd="4" destOrd="0" presId="urn:microsoft.com/office/officeart/2018/2/layout/IconVerticalSolidList"/>
    <dgm:cxn modelId="{10A8A1A9-6BA8-4350-A524-3B277FD2CCDA}" type="presParOf" srcId="{053DEE83-00C3-4137-BD72-B0B8193D9B2D}" destId="{BAEA4A70-E339-4386-B673-666197546027}" srcOrd="0" destOrd="0" presId="urn:microsoft.com/office/officeart/2018/2/layout/IconVerticalSolidList"/>
    <dgm:cxn modelId="{50AE27E9-5FCD-4F90-BC4C-AAFF3D0FD990}" type="presParOf" srcId="{053DEE83-00C3-4137-BD72-B0B8193D9B2D}" destId="{39F54022-3707-4BBD-8CA0-D604B8E020EE}" srcOrd="1" destOrd="0" presId="urn:microsoft.com/office/officeart/2018/2/layout/IconVerticalSolidList"/>
    <dgm:cxn modelId="{638CF8D2-B3B3-4F5C-B4C6-14790865B281}" type="presParOf" srcId="{053DEE83-00C3-4137-BD72-B0B8193D9B2D}" destId="{670A58BF-FAFF-45CB-9622-74439942B928}" srcOrd="2" destOrd="0" presId="urn:microsoft.com/office/officeart/2018/2/layout/IconVerticalSolidList"/>
    <dgm:cxn modelId="{8B68239E-6DF7-47A8-B3AD-5F0BC74B0012}" type="presParOf" srcId="{053DEE83-00C3-4137-BD72-B0B8193D9B2D}" destId="{6BB99FA5-A258-4424-A286-1A0496E121F7}" srcOrd="3" destOrd="0" presId="urn:microsoft.com/office/officeart/2018/2/layout/IconVerticalSolidList"/>
    <dgm:cxn modelId="{F0015B29-B3EA-4AD4-A888-FE54CF6C4396}" type="presParOf" srcId="{0D9B5A20-365E-4EF1-8E4A-9116AA4E916A}" destId="{D271C38D-34FE-4D31-ACFF-EF8BB4728541}" srcOrd="5" destOrd="0" presId="urn:microsoft.com/office/officeart/2018/2/layout/IconVerticalSolidList"/>
    <dgm:cxn modelId="{9E1A6E00-9B99-4996-95E6-EA6AB0CBD519}" type="presParOf" srcId="{0D9B5A20-365E-4EF1-8E4A-9116AA4E916A}" destId="{7924FD6F-BC13-4D56-9499-AC5A14851AB6}" srcOrd="6" destOrd="0" presId="urn:microsoft.com/office/officeart/2018/2/layout/IconVerticalSolidList"/>
    <dgm:cxn modelId="{538F1197-D040-4F98-BB2C-F20C1945873B}" type="presParOf" srcId="{7924FD6F-BC13-4D56-9499-AC5A14851AB6}" destId="{C2A8E0B6-BCED-4DA5-A5D9-43AB2D40E694}" srcOrd="0" destOrd="0" presId="urn:microsoft.com/office/officeart/2018/2/layout/IconVerticalSolidList"/>
    <dgm:cxn modelId="{05ECB7F5-DED0-42C4-BA36-5CB08CE0BC37}" type="presParOf" srcId="{7924FD6F-BC13-4D56-9499-AC5A14851AB6}" destId="{D52A60A0-E307-4F42-AFCD-8CDDC13BA4EC}" srcOrd="1" destOrd="0" presId="urn:microsoft.com/office/officeart/2018/2/layout/IconVerticalSolidList"/>
    <dgm:cxn modelId="{8255EC5C-7FF3-4886-A6AF-9560EBF81DF2}" type="presParOf" srcId="{7924FD6F-BC13-4D56-9499-AC5A14851AB6}" destId="{1738BC46-AF2E-476D-A6AB-C12566647158}" srcOrd="2" destOrd="0" presId="urn:microsoft.com/office/officeart/2018/2/layout/IconVerticalSolidList"/>
    <dgm:cxn modelId="{5FC1B844-959C-432F-82A5-DA1F509B4D5A}" type="presParOf" srcId="{7924FD6F-BC13-4D56-9499-AC5A14851AB6}" destId="{AAE36F2F-04C3-495E-AA50-C7CF040F2027}" srcOrd="3" destOrd="0" presId="urn:microsoft.com/office/officeart/2018/2/layout/IconVerticalSolidList"/>
    <dgm:cxn modelId="{065A006B-2890-4BCF-BD96-79F093E25E1F}" type="presParOf" srcId="{0D9B5A20-365E-4EF1-8E4A-9116AA4E916A}" destId="{C35A3FDC-7DBC-4B1A-9569-BD5239526D73}" srcOrd="7" destOrd="0" presId="urn:microsoft.com/office/officeart/2018/2/layout/IconVerticalSolidList"/>
    <dgm:cxn modelId="{F0703E70-0A63-4828-8839-E0CF3E3698EC}" type="presParOf" srcId="{0D9B5A20-365E-4EF1-8E4A-9116AA4E916A}" destId="{DFD21A4D-24A0-4629-8251-75CFD52F3886}" srcOrd="8" destOrd="0" presId="urn:microsoft.com/office/officeart/2018/2/layout/IconVerticalSolidList"/>
    <dgm:cxn modelId="{FC885ADD-9383-49A5-9F88-E9D580D474EF}" type="presParOf" srcId="{DFD21A4D-24A0-4629-8251-75CFD52F3886}" destId="{F4B1B1BB-0884-4ED6-97CA-B4EDEA9794B8}" srcOrd="0" destOrd="0" presId="urn:microsoft.com/office/officeart/2018/2/layout/IconVerticalSolidList"/>
    <dgm:cxn modelId="{8E5CCC90-875D-4DEA-B9B9-D3DD9FA86637}" type="presParOf" srcId="{DFD21A4D-24A0-4629-8251-75CFD52F3886}" destId="{3D35ABED-D294-4309-B2B2-8A45677F5430}" srcOrd="1" destOrd="0" presId="urn:microsoft.com/office/officeart/2018/2/layout/IconVerticalSolidList"/>
    <dgm:cxn modelId="{338019C6-0934-4826-9271-41D3CF2F389C}" type="presParOf" srcId="{DFD21A4D-24A0-4629-8251-75CFD52F3886}" destId="{2B55004F-1FCD-4121-BCCD-8B0DAAE1E3AD}" srcOrd="2" destOrd="0" presId="urn:microsoft.com/office/officeart/2018/2/layout/IconVerticalSolidList"/>
    <dgm:cxn modelId="{2E70CC08-457F-4D45-9EA8-1734F081C002}" type="presParOf" srcId="{DFD21A4D-24A0-4629-8251-75CFD52F3886}" destId="{8F97E599-E868-441F-9EE8-9A3017742B52}" srcOrd="3" destOrd="0" presId="urn:microsoft.com/office/officeart/2018/2/layout/IconVerticalSolidList"/>
    <dgm:cxn modelId="{3BC649F2-0B0F-49E5-8BC5-388F21DB5C96}" type="presParOf" srcId="{0D9B5A20-365E-4EF1-8E4A-9116AA4E916A}" destId="{CD9C6C2E-E977-4468-9603-5D2160D593BE}" srcOrd="9" destOrd="0" presId="urn:microsoft.com/office/officeart/2018/2/layout/IconVerticalSolidList"/>
    <dgm:cxn modelId="{2C98F1D8-80B3-4A6B-BF6C-34A77B4940BE}" type="presParOf" srcId="{0D9B5A20-365E-4EF1-8E4A-9116AA4E916A}" destId="{6F9BFA10-1831-4CCA-9BE6-4FAB3C254F2B}" srcOrd="10" destOrd="0" presId="urn:microsoft.com/office/officeart/2018/2/layout/IconVerticalSolidList"/>
    <dgm:cxn modelId="{65871AD8-16ED-4E97-900F-DC7200F44E2B}" type="presParOf" srcId="{6F9BFA10-1831-4CCA-9BE6-4FAB3C254F2B}" destId="{9FFFE644-C983-4C1D-93A3-5A3C66A07948}" srcOrd="0" destOrd="0" presId="urn:microsoft.com/office/officeart/2018/2/layout/IconVerticalSolidList"/>
    <dgm:cxn modelId="{0F175C40-EFFC-4BF1-A879-F77E68F71597}" type="presParOf" srcId="{6F9BFA10-1831-4CCA-9BE6-4FAB3C254F2B}" destId="{C36117D3-8BA4-4FB3-88C5-3119219A44B3}" srcOrd="1" destOrd="0" presId="urn:microsoft.com/office/officeart/2018/2/layout/IconVerticalSolidList"/>
    <dgm:cxn modelId="{4F197A75-223C-4FC0-B358-A4A7015FF157}" type="presParOf" srcId="{6F9BFA10-1831-4CCA-9BE6-4FAB3C254F2B}" destId="{180E094E-0C21-4462-B229-207C9E7AAE02}" srcOrd="2" destOrd="0" presId="urn:microsoft.com/office/officeart/2018/2/layout/IconVerticalSolidList"/>
    <dgm:cxn modelId="{54700FEE-238C-4A52-B737-02975583C988}" type="presParOf" srcId="{6F9BFA10-1831-4CCA-9BE6-4FAB3C254F2B}" destId="{7BDA14E3-B7FD-492E-9998-A4C147ADDA1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34C274-84F1-4220-B2FE-86DAD2B031F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D9902F2-44F8-4D9C-AFAF-BDA191605E8D}">
      <dgm:prSet/>
      <dgm:spPr/>
      <dgm:t>
        <a:bodyPr/>
        <a:lstStyle/>
        <a:p>
          <a:r>
            <a:rPr lang="en-CA"/>
            <a:t>Upload your video. You can use YouTube, google photos, google drive and drop box. </a:t>
          </a:r>
          <a:endParaRPr lang="en-US"/>
        </a:p>
      </dgm:t>
    </dgm:pt>
    <dgm:pt modelId="{5D8F5233-057D-44C0-9F46-7E92F3695C2F}" type="parTrans" cxnId="{FEC0F575-9666-4214-80BC-7BBDC2CB7512}">
      <dgm:prSet/>
      <dgm:spPr/>
      <dgm:t>
        <a:bodyPr/>
        <a:lstStyle/>
        <a:p>
          <a:endParaRPr lang="en-US"/>
        </a:p>
      </dgm:t>
    </dgm:pt>
    <dgm:pt modelId="{B0E8BB5B-D02B-4D3A-81CD-376F37F7D449}" type="sibTrans" cxnId="{FEC0F575-9666-4214-80BC-7BBDC2CB7512}">
      <dgm:prSet/>
      <dgm:spPr/>
      <dgm:t>
        <a:bodyPr/>
        <a:lstStyle/>
        <a:p>
          <a:endParaRPr lang="en-US"/>
        </a:p>
      </dgm:t>
    </dgm:pt>
    <dgm:pt modelId="{8077DA99-B29E-4AB4-99CF-704AF415A2B4}">
      <dgm:prSet/>
      <dgm:spPr/>
      <dgm:t>
        <a:bodyPr/>
        <a:lstStyle/>
        <a:p>
          <a:r>
            <a:rPr lang="en-CA"/>
            <a:t>Send a link of your video and your screenshot of your test to your teacher via email.</a:t>
          </a:r>
          <a:endParaRPr lang="en-US"/>
        </a:p>
      </dgm:t>
    </dgm:pt>
    <dgm:pt modelId="{73828AA9-2A44-40F3-BFFD-10D1EC8B4CFB}" type="parTrans" cxnId="{89D9E119-5757-4FFC-9F2A-1F8ED177C5DD}">
      <dgm:prSet/>
      <dgm:spPr/>
      <dgm:t>
        <a:bodyPr/>
        <a:lstStyle/>
        <a:p>
          <a:endParaRPr lang="en-US"/>
        </a:p>
      </dgm:t>
    </dgm:pt>
    <dgm:pt modelId="{84E1401D-3DCB-48BD-925B-EBBE785D7BB4}" type="sibTrans" cxnId="{89D9E119-5757-4FFC-9F2A-1F8ED177C5DD}">
      <dgm:prSet/>
      <dgm:spPr/>
      <dgm:t>
        <a:bodyPr/>
        <a:lstStyle/>
        <a:p>
          <a:endParaRPr lang="en-US"/>
        </a:p>
      </dgm:t>
    </dgm:pt>
    <dgm:pt modelId="{92BC1B47-0A4E-41FA-8E77-1A31D668D1F7}">
      <dgm:prSet/>
      <dgm:spPr/>
      <dgm:t>
        <a:bodyPr/>
        <a:lstStyle/>
        <a:p>
          <a:r>
            <a:rPr lang="en-CA"/>
            <a:t>Remember your teacher’s email is the first letter of their first name, their whole last name, @sd70.bc.ca								ex. if your teacher is John Cedar                                                        		email would be jcedar@sd70.bc.ca</a:t>
          </a:r>
          <a:endParaRPr lang="en-US"/>
        </a:p>
      </dgm:t>
    </dgm:pt>
    <dgm:pt modelId="{DC52FFEF-9A2A-44F2-94B5-6FCAA8E9F742}" type="parTrans" cxnId="{E88B985E-5EDA-49DB-8D9D-D3493ADF16EA}">
      <dgm:prSet/>
      <dgm:spPr/>
      <dgm:t>
        <a:bodyPr/>
        <a:lstStyle/>
        <a:p>
          <a:endParaRPr lang="en-US"/>
        </a:p>
      </dgm:t>
    </dgm:pt>
    <dgm:pt modelId="{ACC905FA-778F-4B5F-B78A-50AD5996CFDA}" type="sibTrans" cxnId="{E88B985E-5EDA-49DB-8D9D-D3493ADF16EA}">
      <dgm:prSet/>
      <dgm:spPr/>
      <dgm:t>
        <a:bodyPr/>
        <a:lstStyle/>
        <a:p>
          <a:endParaRPr lang="en-US"/>
        </a:p>
      </dgm:t>
    </dgm:pt>
    <dgm:pt modelId="{93E73E63-BC5A-4EAE-8B77-0EDADD2210D9}" type="pres">
      <dgm:prSet presAssocID="{9534C274-84F1-4220-B2FE-86DAD2B031F1}" presName="linear" presStyleCnt="0">
        <dgm:presLayoutVars>
          <dgm:animLvl val="lvl"/>
          <dgm:resizeHandles val="exact"/>
        </dgm:presLayoutVars>
      </dgm:prSet>
      <dgm:spPr/>
    </dgm:pt>
    <dgm:pt modelId="{6F018E6F-E69D-4380-8201-5EA59574C41C}" type="pres">
      <dgm:prSet presAssocID="{4D9902F2-44F8-4D9C-AFAF-BDA191605E8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E3A97B3-11D0-4588-A747-407AC5B1C2CE}" type="pres">
      <dgm:prSet presAssocID="{B0E8BB5B-D02B-4D3A-81CD-376F37F7D449}" presName="spacer" presStyleCnt="0"/>
      <dgm:spPr/>
    </dgm:pt>
    <dgm:pt modelId="{FF18D191-81A4-4CB0-A8BA-F9806789E040}" type="pres">
      <dgm:prSet presAssocID="{8077DA99-B29E-4AB4-99CF-704AF415A2B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C4FAE34-0EE9-4B67-A19F-F00B7B74B072}" type="pres">
      <dgm:prSet presAssocID="{84E1401D-3DCB-48BD-925B-EBBE785D7BB4}" presName="spacer" presStyleCnt="0"/>
      <dgm:spPr/>
    </dgm:pt>
    <dgm:pt modelId="{818A98F4-FAF8-456E-84C7-D1E30ACD7AD7}" type="pres">
      <dgm:prSet presAssocID="{92BC1B47-0A4E-41FA-8E77-1A31D668D1F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9D9E119-5757-4FFC-9F2A-1F8ED177C5DD}" srcId="{9534C274-84F1-4220-B2FE-86DAD2B031F1}" destId="{8077DA99-B29E-4AB4-99CF-704AF415A2B4}" srcOrd="1" destOrd="0" parTransId="{73828AA9-2A44-40F3-BFFD-10D1EC8B4CFB}" sibTransId="{84E1401D-3DCB-48BD-925B-EBBE785D7BB4}"/>
    <dgm:cxn modelId="{E88B985E-5EDA-49DB-8D9D-D3493ADF16EA}" srcId="{9534C274-84F1-4220-B2FE-86DAD2B031F1}" destId="{92BC1B47-0A4E-41FA-8E77-1A31D668D1F7}" srcOrd="2" destOrd="0" parTransId="{DC52FFEF-9A2A-44F2-94B5-6FCAA8E9F742}" sibTransId="{ACC905FA-778F-4B5F-B78A-50AD5996CFDA}"/>
    <dgm:cxn modelId="{89817970-B7B0-4927-978D-ED2D03650224}" type="presOf" srcId="{8077DA99-B29E-4AB4-99CF-704AF415A2B4}" destId="{FF18D191-81A4-4CB0-A8BA-F9806789E040}" srcOrd="0" destOrd="0" presId="urn:microsoft.com/office/officeart/2005/8/layout/vList2"/>
    <dgm:cxn modelId="{FEC0F575-9666-4214-80BC-7BBDC2CB7512}" srcId="{9534C274-84F1-4220-B2FE-86DAD2B031F1}" destId="{4D9902F2-44F8-4D9C-AFAF-BDA191605E8D}" srcOrd="0" destOrd="0" parTransId="{5D8F5233-057D-44C0-9F46-7E92F3695C2F}" sibTransId="{B0E8BB5B-D02B-4D3A-81CD-376F37F7D449}"/>
    <dgm:cxn modelId="{C13803C9-FE92-4F39-A82D-5810E8AE8962}" type="presOf" srcId="{92BC1B47-0A4E-41FA-8E77-1A31D668D1F7}" destId="{818A98F4-FAF8-456E-84C7-D1E30ACD7AD7}" srcOrd="0" destOrd="0" presId="urn:microsoft.com/office/officeart/2005/8/layout/vList2"/>
    <dgm:cxn modelId="{D7CD18DB-0D53-41E7-9969-C3B079CB7A8F}" type="presOf" srcId="{9534C274-84F1-4220-B2FE-86DAD2B031F1}" destId="{93E73E63-BC5A-4EAE-8B77-0EDADD2210D9}" srcOrd="0" destOrd="0" presId="urn:microsoft.com/office/officeart/2005/8/layout/vList2"/>
    <dgm:cxn modelId="{69B8E0F7-22B3-42AB-8268-FBC71E906350}" type="presOf" srcId="{4D9902F2-44F8-4D9C-AFAF-BDA191605E8D}" destId="{6F018E6F-E69D-4380-8201-5EA59574C41C}" srcOrd="0" destOrd="0" presId="urn:microsoft.com/office/officeart/2005/8/layout/vList2"/>
    <dgm:cxn modelId="{5E258A29-3B89-436B-8AF6-F5F96D54A8E5}" type="presParOf" srcId="{93E73E63-BC5A-4EAE-8B77-0EDADD2210D9}" destId="{6F018E6F-E69D-4380-8201-5EA59574C41C}" srcOrd="0" destOrd="0" presId="urn:microsoft.com/office/officeart/2005/8/layout/vList2"/>
    <dgm:cxn modelId="{636E7D6A-411C-4B1C-A7EA-6B12B94EA4CD}" type="presParOf" srcId="{93E73E63-BC5A-4EAE-8B77-0EDADD2210D9}" destId="{AE3A97B3-11D0-4588-A747-407AC5B1C2CE}" srcOrd="1" destOrd="0" presId="urn:microsoft.com/office/officeart/2005/8/layout/vList2"/>
    <dgm:cxn modelId="{D44AF970-2749-477E-9E6E-BF09795B90A4}" type="presParOf" srcId="{93E73E63-BC5A-4EAE-8B77-0EDADD2210D9}" destId="{FF18D191-81A4-4CB0-A8BA-F9806789E040}" srcOrd="2" destOrd="0" presId="urn:microsoft.com/office/officeart/2005/8/layout/vList2"/>
    <dgm:cxn modelId="{DA70723C-F36B-46D4-9741-EA3F76CF4A3B}" type="presParOf" srcId="{93E73E63-BC5A-4EAE-8B77-0EDADD2210D9}" destId="{AC4FAE34-0EE9-4B67-A19F-F00B7B74B072}" srcOrd="3" destOrd="0" presId="urn:microsoft.com/office/officeart/2005/8/layout/vList2"/>
    <dgm:cxn modelId="{A11C7089-9279-452C-AA72-4AE580BFA44E}" type="presParOf" srcId="{93E73E63-BC5A-4EAE-8B77-0EDADD2210D9}" destId="{818A98F4-FAF8-456E-84C7-D1E30ACD7AD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9612E-753F-40C6-B77C-122BBB64997B}">
      <dsp:nvSpPr>
        <dsp:cNvPr id="0" name=""/>
        <dsp:cNvSpPr/>
      </dsp:nvSpPr>
      <dsp:spPr>
        <a:xfrm>
          <a:off x="0" y="1407"/>
          <a:ext cx="6620774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94A5C-448B-49A7-9B17-2A6ECFCCA639}">
      <dsp:nvSpPr>
        <dsp:cNvPr id="0" name=""/>
        <dsp:cNvSpPr/>
      </dsp:nvSpPr>
      <dsp:spPr>
        <a:xfrm>
          <a:off x="181438" y="136361"/>
          <a:ext cx="329887" cy="3298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8119F-36AA-4B3E-8CF9-F7151F07CA15}">
      <dsp:nvSpPr>
        <dsp:cNvPr id="0" name=""/>
        <dsp:cNvSpPr/>
      </dsp:nvSpPr>
      <dsp:spPr>
        <a:xfrm>
          <a:off x="692764" y="1407"/>
          <a:ext cx="5928009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/>
            <a:t>Choose the test option in Quizlet</a:t>
          </a:r>
          <a:endParaRPr lang="en-US" sz="1500" kern="1200"/>
        </a:p>
      </dsp:txBody>
      <dsp:txXfrm>
        <a:off x="692764" y="1407"/>
        <a:ext cx="5928009" cy="599796"/>
      </dsp:txXfrm>
    </dsp:sp>
    <dsp:sp modelId="{8F54912A-2011-4FF1-8413-610FE86E82E9}">
      <dsp:nvSpPr>
        <dsp:cNvPr id="0" name=""/>
        <dsp:cNvSpPr/>
      </dsp:nvSpPr>
      <dsp:spPr>
        <a:xfrm>
          <a:off x="0" y="751152"/>
          <a:ext cx="6620774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94AA70-5935-45FD-966F-5032CFB7BD2D}">
      <dsp:nvSpPr>
        <dsp:cNvPr id="0" name=""/>
        <dsp:cNvSpPr/>
      </dsp:nvSpPr>
      <dsp:spPr>
        <a:xfrm>
          <a:off x="181438" y="886107"/>
          <a:ext cx="329887" cy="3298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8681DF-9CAA-4CC9-A43C-D4F293A2AB43}">
      <dsp:nvSpPr>
        <dsp:cNvPr id="0" name=""/>
        <dsp:cNvSpPr/>
      </dsp:nvSpPr>
      <dsp:spPr>
        <a:xfrm>
          <a:off x="692764" y="751152"/>
          <a:ext cx="5928009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/>
            <a:t>Click on options, check off English. Now the questions will be in Nuu-chah-nulth and the answers in English.</a:t>
          </a:r>
          <a:endParaRPr lang="en-US" sz="1500" kern="1200"/>
        </a:p>
      </dsp:txBody>
      <dsp:txXfrm>
        <a:off x="692764" y="751152"/>
        <a:ext cx="5928009" cy="599796"/>
      </dsp:txXfrm>
    </dsp:sp>
    <dsp:sp modelId="{BAEA4A70-E339-4386-B673-666197546027}">
      <dsp:nvSpPr>
        <dsp:cNvPr id="0" name=""/>
        <dsp:cNvSpPr/>
      </dsp:nvSpPr>
      <dsp:spPr>
        <a:xfrm>
          <a:off x="0" y="1500898"/>
          <a:ext cx="6620774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54022-3707-4BBD-8CA0-D604B8E020EE}">
      <dsp:nvSpPr>
        <dsp:cNvPr id="0" name=""/>
        <dsp:cNvSpPr/>
      </dsp:nvSpPr>
      <dsp:spPr>
        <a:xfrm>
          <a:off x="181438" y="1635852"/>
          <a:ext cx="329887" cy="3298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B99FA5-A258-4424-A286-1A0496E121F7}">
      <dsp:nvSpPr>
        <dsp:cNvPr id="0" name=""/>
        <dsp:cNvSpPr/>
      </dsp:nvSpPr>
      <dsp:spPr>
        <a:xfrm>
          <a:off x="692764" y="1500898"/>
          <a:ext cx="5928009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/>
            <a:t>Press Create new test</a:t>
          </a:r>
          <a:endParaRPr lang="en-US" sz="1500" kern="1200"/>
        </a:p>
      </dsp:txBody>
      <dsp:txXfrm>
        <a:off x="692764" y="1500898"/>
        <a:ext cx="5928009" cy="599796"/>
      </dsp:txXfrm>
    </dsp:sp>
    <dsp:sp modelId="{C2A8E0B6-BCED-4DA5-A5D9-43AB2D40E694}">
      <dsp:nvSpPr>
        <dsp:cNvPr id="0" name=""/>
        <dsp:cNvSpPr/>
      </dsp:nvSpPr>
      <dsp:spPr>
        <a:xfrm>
          <a:off x="0" y="2250643"/>
          <a:ext cx="6620774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2A60A0-E307-4F42-AFCD-8CDDC13BA4EC}">
      <dsp:nvSpPr>
        <dsp:cNvPr id="0" name=""/>
        <dsp:cNvSpPr/>
      </dsp:nvSpPr>
      <dsp:spPr>
        <a:xfrm>
          <a:off x="181438" y="2385597"/>
          <a:ext cx="329887" cy="3298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36F2F-04C3-495E-AA50-C7CF040F2027}">
      <dsp:nvSpPr>
        <dsp:cNvPr id="0" name=""/>
        <dsp:cNvSpPr/>
      </dsp:nvSpPr>
      <dsp:spPr>
        <a:xfrm>
          <a:off x="692764" y="2250643"/>
          <a:ext cx="5928009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/>
            <a:t>Take the test</a:t>
          </a:r>
          <a:endParaRPr lang="en-US" sz="1500" kern="1200"/>
        </a:p>
      </dsp:txBody>
      <dsp:txXfrm>
        <a:off x="692764" y="2250643"/>
        <a:ext cx="5928009" cy="599796"/>
      </dsp:txXfrm>
    </dsp:sp>
    <dsp:sp modelId="{F4B1B1BB-0884-4ED6-97CA-B4EDEA9794B8}">
      <dsp:nvSpPr>
        <dsp:cNvPr id="0" name=""/>
        <dsp:cNvSpPr/>
      </dsp:nvSpPr>
      <dsp:spPr>
        <a:xfrm>
          <a:off x="0" y="3000388"/>
          <a:ext cx="6620774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5ABED-D294-4309-B2B2-8A45677F5430}">
      <dsp:nvSpPr>
        <dsp:cNvPr id="0" name=""/>
        <dsp:cNvSpPr/>
      </dsp:nvSpPr>
      <dsp:spPr>
        <a:xfrm>
          <a:off x="181438" y="3135342"/>
          <a:ext cx="329887" cy="3298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7E599-E868-441F-9EE8-9A3017742B52}">
      <dsp:nvSpPr>
        <dsp:cNvPr id="0" name=""/>
        <dsp:cNvSpPr/>
      </dsp:nvSpPr>
      <dsp:spPr>
        <a:xfrm>
          <a:off x="692764" y="3000388"/>
          <a:ext cx="5928009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/>
            <a:t>Check your answers.</a:t>
          </a:r>
          <a:endParaRPr lang="en-US" sz="1500" kern="1200"/>
        </a:p>
      </dsp:txBody>
      <dsp:txXfrm>
        <a:off x="692764" y="3000388"/>
        <a:ext cx="5928009" cy="599796"/>
      </dsp:txXfrm>
    </dsp:sp>
    <dsp:sp modelId="{9FFFE644-C983-4C1D-93A3-5A3C66A07948}">
      <dsp:nvSpPr>
        <dsp:cNvPr id="0" name=""/>
        <dsp:cNvSpPr/>
      </dsp:nvSpPr>
      <dsp:spPr>
        <a:xfrm>
          <a:off x="0" y="3750134"/>
          <a:ext cx="6620774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6117D3-8BA4-4FB3-88C5-3119219A44B3}">
      <dsp:nvSpPr>
        <dsp:cNvPr id="0" name=""/>
        <dsp:cNvSpPr/>
      </dsp:nvSpPr>
      <dsp:spPr>
        <a:xfrm>
          <a:off x="181438" y="3885088"/>
          <a:ext cx="329887" cy="32988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DA14E3-B7FD-492E-9998-A4C147ADDA19}">
      <dsp:nvSpPr>
        <dsp:cNvPr id="0" name=""/>
        <dsp:cNvSpPr/>
      </dsp:nvSpPr>
      <dsp:spPr>
        <a:xfrm>
          <a:off x="692764" y="3750134"/>
          <a:ext cx="5928009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500" kern="1200"/>
            <a:t>Screenshot your best test.</a:t>
          </a:r>
          <a:endParaRPr lang="en-US" sz="1500" kern="1200"/>
        </a:p>
      </dsp:txBody>
      <dsp:txXfrm>
        <a:off x="692764" y="3750134"/>
        <a:ext cx="5928009" cy="599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18E6F-E69D-4380-8201-5EA59574C41C}">
      <dsp:nvSpPr>
        <dsp:cNvPr id="0" name=""/>
        <dsp:cNvSpPr/>
      </dsp:nvSpPr>
      <dsp:spPr>
        <a:xfrm>
          <a:off x="0" y="267827"/>
          <a:ext cx="6367912" cy="191441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Upload your video. You can use YouTube, google photos, google drive and drop box. </a:t>
          </a:r>
          <a:endParaRPr lang="en-US" sz="2200" kern="1200"/>
        </a:p>
      </dsp:txBody>
      <dsp:txXfrm>
        <a:off x="93454" y="361281"/>
        <a:ext cx="6181004" cy="1727504"/>
      </dsp:txXfrm>
    </dsp:sp>
    <dsp:sp modelId="{FF18D191-81A4-4CB0-A8BA-F9806789E040}">
      <dsp:nvSpPr>
        <dsp:cNvPr id="0" name=""/>
        <dsp:cNvSpPr/>
      </dsp:nvSpPr>
      <dsp:spPr>
        <a:xfrm>
          <a:off x="0" y="2245600"/>
          <a:ext cx="6367912" cy="1914412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Send a link of your video and your screenshot of your test to your teacher via email.</a:t>
          </a:r>
          <a:endParaRPr lang="en-US" sz="2200" kern="1200"/>
        </a:p>
      </dsp:txBody>
      <dsp:txXfrm>
        <a:off x="93454" y="2339054"/>
        <a:ext cx="6181004" cy="1727504"/>
      </dsp:txXfrm>
    </dsp:sp>
    <dsp:sp modelId="{818A98F4-FAF8-456E-84C7-D1E30ACD7AD7}">
      <dsp:nvSpPr>
        <dsp:cNvPr id="0" name=""/>
        <dsp:cNvSpPr/>
      </dsp:nvSpPr>
      <dsp:spPr>
        <a:xfrm>
          <a:off x="0" y="4223372"/>
          <a:ext cx="6367912" cy="191441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200" kern="1200"/>
            <a:t>Remember your teacher’s email is the first letter of their first name, their whole last name, @sd70.bc.ca								ex. if your teacher is John Cedar                                                        		email would be jcedar@sd70.bc.ca</a:t>
          </a:r>
          <a:endParaRPr lang="en-US" sz="2200" kern="1200"/>
        </a:p>
      </dsp:txBody>
      <dsp:txXfrm>
        <a:off x="93454" y="4316826"/>
        <a:ext cx="6181004" cy="1727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1T23:28:36.37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5062 1573,'0'-20,"-1"-1,-1 1,-1-3,1 14,0 1,0-1,-1 1,0-1,-1 1,0 0,0 0,-3-3,-72-94,10 14,-4-7,-82-84,96 120,-2 3,-3 3,-2 2,-3 3,-2 4,-23-10,57 35,-174-93,144 83,-1 2,-18-2,63 25,0 2,0 1,-8-1,-1 1,-191-36,-307-62,395 84,75 11,-216-38,93 21,124 18,-124-8,157 11,-1 0,1-1,-10-4,14 2,0 2,0 0,0 2,-1 0,-3 2,-43 6,0 4,-20 7,65-12,-32 7,0 3,-17 9,-112 29,98-30,52-11,1 1,-24 13,-23 9,23-12,-14 10,46-20,0 2,1 1,-17 14,11-5,1 2,1 1,2 1,1 1,1 1,1 1,-10 22,7-12,16-26,1 0,1 0,0 1,-5 15,-8 30,-4 11,-12 55,-1 41,20-84,0 23,14-63,2 0,2 0,3 6,-3 69,-8-24,-1 8,9 149,2-131,1-80,6 38,-2-32,-2 18,-3-53,1 0,0 0,1 0,0 0,1 0,1-1,0 0,0 0,7 10,8 11,1-1,21 24,-27-39,0-1,1 0,11 6,17 18,116 106,-30-28,-87-77,-4-2,20 12,-36-32,2-1,0-1,0-1,2-2,0 0,12 3,1-4,0-2,33 4,5 2,-21-5,13 0,284 30,-256-23,-67-12,0-1,0-1,1-2,15-1,19-5,3-5,51-2,-63 9,-26 1,1-1,29-6,-22 2,0 1,14 2,5 0,8-7,-42 4,0 2,0 1,101-8,29-1,-125 10,-1-2,0-1,24-6,81-29,-86 26,26-3,1-1,22-3,-57 13,-1-2,1-1,-2-2,12-6,151-74,-180 81,0-1,-2 0,0-2,2-1,-3 0,1 2,0 1,1 0,4-1,-3 3,0 2,0 0,0 0,1 2,19-3,-23 6,-1-1,1-1,-1 0,0-1,0-1,13-8,21-14,16-14,-60 39,43-30,10-11,-40 29,-1-1,0 0,-2-1,7-10,15-21,38-54,-61 80,-2 0,0-2,6-16,19-46,-13 30,-2 0,2-18,5-18,4-15,-28 87,-2-1,-1 1,0 0,-2-9,3-33,3-2,-1 5,-1-23,-6-46,1 107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1T23:28:41.7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1 862,'6'0,"1"-1,0 0,0 0,0-1,-1 0,1 0,-1 0,5-3,11-5,16-13,-6 4,-5 2,0-1,-2-1,1-2,0 0,-16 12,8-5,1 0,14-7,26-16,36-31,24-15,-6 3,-70 48,-29 23,0 1,0 0,6-1,31-18,27-18,62-25,-45 24,-91 44,0 0,0-1,0 1,-1-1,1 0,-1 0,0 0,2-2,-5 5,0-1,1 1,-1-1,1 1,-1-1,0 0,0 1,1-1,-1 1,0-1,0 0,0 1,0-1,1 0,-1 1,0-1,0 0,0 1,0-1,-1 1,1-1,0 0,0 0,-1 0,1 1,-1-1,0 0,0 0,0 0,1 0,-1 1,0-1,0 0,0 1,0-1,0 1,0-1,0 1,-1 0,1-1,0 1,-1 0,-70-17,27 5,-1 2,0 3,-35-2,-3 0,77 8,11 1,14 1,32 10,-1 1,-1 3,36 16,-54-21,-22-8,1 0,-1 1,0 0,6 4,-12-6,0 0,0 1,0-1,-1 1,1-1,0 1,0-1,-1 1,1 0,-1 0,0 0,0 0,1 0,-1 0,-1 0,1 0,0 1,0-1,-1 1,3 18,-2 0,0 0,-1 0,-4 21,2-18,0 4,-1 1,-6 24,2-35,-1-6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1T23:28:56.44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1T23:28:57.7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 0,'0'0</inkml:trace>
  <inkml:trace contextRef="#ctx0" brushRef="#br0" timeOffset="294.197">7 0,'-3'0,"0"0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3903A-CEC3-4BF9-A58E-7E32AA04A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E4B6B-FFF1-48A3-826B-115385E0C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DA380-B08C-4892-B424-E4F4FA0F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75F5C-64DF-4C87-A4E5-916EAE7E1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2BC41-4095-4543-A3DD-2A75F264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048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1C9C-40B9-4114-883B-115A4129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C32B3-265C-465F-82DA-3ACAD44E3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2451F-B263-4A16-9767-FFB0FBAB9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D70AE-3E64-49E3-91DC-515A3D2D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0D4A4-A5A2-4591-9514-C78AAF1C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535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D645E5-335D-45D6-8C3A-76A752CEE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BE0621-6802-4705-8AED-526C73B3A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7955A-9864-420D-9D9F-DF025BC1A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2008C-1FB1-4D0C-9AF4-49CDCDDD0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9FC42-8E14-4393-A828-D08368608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660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D976B-B9B6-4E4E-BD9C-FA83B518E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7D96F-ACA7-40ED-965E-E18F57EF9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BD23E-B2E2-4E77-B701-D7664EBFD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272E3-A130-4AEA-85C3-5EFC969B1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112C0-B0C7-4280-9B62-9B6731F0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031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4F9DB-27AE-46F6-BE24-B5668E4B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5F1F1-7C72-4239-B900-3B175F6CA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16E41-B391-4ECD-A01A-381D0E9F1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E9877-DB37-49CB-BC62-F4566D17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F3486-A5C0-4FED-92BA-A6D1185B9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859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BA220-4742-41E9-88E0-143294BF8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803BE-828F-44AC-8571-1A9304FC8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12CCD-DDD3-437B-8EB2-D8AD2A11E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043E4-9F67-4DEB-B2B4-811DE5488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74D37-6AB3-4659-8E33-0DA55F8B3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AAAE6-8338-45D1-934E-75F0D671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634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9103-C505-4402-991F-CBE212AD2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AD941-2B92-41A1-A7F3-43B2CFFD7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AA4E3-4DDE-4AC5-BA78-E178E8503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67A964-9C61-4465-9FCD-ECE921F1A2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04A369-E336-4D9F-8A39-024F09956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87F39-2E91-45C6-ADFC-A1B13D383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05839D-75A3-4D5C-9152-ADDBB5184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ECFAD-EDA7-4DE7-A97E-F7F8A1268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589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B9004-C8F3-49D2-A4E1-C153977B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ABE324-6BC5-49A8-B4E5-967DDFF09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45243A-0AA7-4B52-BCC9-B9B46F0E7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05BCE-3E3A-4947-A96B-067BA7162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930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EF126A-F20C-40F4-BCB2-02C97D47F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6832E-9080-4DC9-9103-90B4983D7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AB91B-67F0-4173-B1E4-BAB257682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786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C583B-C5DD-4458-A8D6-9385E00F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25C78-C862-459F-A70E-2CBEB57DA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449E8-5D1F-4AA7-ABC1-918CA9F2B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B4D24-52FD-4A09-A892-BF293E83B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D5C27-C2C4-4235-B9BE-1F5597EC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CE1E1-EE0A-4727-83DE-BBC842A6B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071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0531-41C7-43CA-8AE2-0D45FD6D1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54719C-F7B8-4499-861F-1F9100B5E9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3CAF4-0DEA-47F4-833F-3715AA1F4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F4545-0CE0-41AD-ABE5-B2FED70F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479CE-DFB9-4D4F-B6CB-D34B289FD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30A8C-C61B-4615-86E2-90E9D72DE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51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B889DB"/>
            </a:gs>
            <a:gs pos="20980">
              <a:srgbClr val="B278C6"/>
            </a:gs>
            <a:gs pos="3000">
              <a:srgbClr val="B163A8"/>
            </a:gs>
            <a:gs pos="92503">
              <a:schemeClr val="accent5">
                <a:lumMod val="20000"/>
                <a:lumOff val="80000"/>
              </a:schemeClr>
            </a:gs>
            <a:gs pos="0">
              <a:srgbClr val="77416E"/>
            </a:gs>
            <a:gs pos="50000">
              <a:srgbClr val="E898D9">
                <a:alpha val="0"/>
              </a:srgbClr>
            </a:gs>
            <a:gs pos="81000">
              <a:schemeClr val="accent5">
                <a:lumMod val="40000"/>
                <a:lumOff val="6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5F75BC-C560-4F87-92BE-F7C1E9CD5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09FB8-889C-420E-99F5-6B43FBFE7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D7AFE-1004-4E77-B9E8-87D0EC120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E5940-4FCE-4782-87A6-F6F7AD98E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E3237-93AE-423E-B604-2E531DFE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042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KKHogot_kB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ockeyjerseyconcepts.blogspot.com/2014/07/wednesday-time-for-re-design.html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hockeyjerseyconcepts.blogspot.com/2014/07/wednesday-time-for-re-design.html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3.jpg"/><Relationship Id="rId2" Type="http://schemas.openxmlformats.org/officeDocument/2006/relationships/hyperlink" Target="https://quizlet.com/_8a757o?x=1qqt&amp;i=x1ma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quizlet.com/500858916/print" TargetMode="External"/><Relationship Id="rId4" Type="http://schemas.openxmlformats.org/officeDocument/2006/relationships/hyperlink" Target="http://thequizaddict.blogspot.co.uk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9.png"/><Relationship Id="rId18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hyperlink" Target="https://quizlet.com/_8a757o?x=1qqt&amp;i=x1maq" TargetMode="External"/><Relationship Id="rId12" Type="http://schemas.openxmlformats.org/officeDocument/2006/relationships/customXml" Target="../ink/ink2.xml"/><Relationship Id="rId1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6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80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00.png"/><Relationship Id="rId10" Type="http://schemas.openxmlformats.org/officeDocument/2006/relationships/customXml" Target="../ink/ink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png"/><Relationship Id="rId1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hyperlink" Target="https://quizlet.com/Ltremblay67" TargetMode="External"/><Relationship Id="rId3" Type="http://schemas.openxmlformats.org/officeDocument/2006/relationships/hyperlink" Target="https://www.facebook.com/schooldistrict70/" TargetMode="External"/><Relationship Id="rId7" Type="http://schemas.openxmlformats.org/officeDocument/2006/relationships/hyperlink" Target="https://www.pinterest.ca/abedteamschooldistrict70/pins/" TargetMode="External"/><Relationship Id="rId12" Type="http://schemas.openxmlformats.org/officeDocument/2006/relationships/image" Target="../media/image25.png"/><Relationship Id="rId17" Type="http://schemas.openxmlformats.org/officeDocument/2006/relationships/hyperlink" Target="mailto:dmaher@sd70.bc.ca" TargetMode="External"/><Relationship Id="rId2" Type="http://schemas.openxmlformats.org/officeDocument/2006/relationships/image" Target="../media/image1.png"/><Relationship Id="rId16" Type="http://schemas.openxmlformats.org/officeDocument/2006/relationships/hyperlink" Target="mailto:ptatoosh@sd70.bc.c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hyperlink" Target="https://twitter.com/AbAlberni" TargetMode="External"/><Relationship Id="rId5" Type="http://schemas.openxmlformats.org/officeDocument/2006/relationships/hyperlink" Target="https://www.youtube.com/channel/UCiDcTxrxzGrygNTRwIqoRbw?view_as=subscriber" TargetMode="External"/><Relationship Id="rId15" Type="http://schemas.openxmlformats.org/officeDocument/2006/relationships/hyperlink" Target="mailto:ltremblay@sd70.bc.ca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openxmlformats.org/officeDocument/2006/relationships/hyperlink" Target="https://www.instagram.com/abedteam/" TargetMode="External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B6517-8E5B-48E7-B2C0-1AA4AD9F2E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/>
              <a:t>ƛšuʔuwił-Bathroom</a:t>
            </a:r>
            <a:br>
              <a:rPr lang="en-US" dirty="0"/>
            </a:br>
            <a:r>
              <a:rPr lang="en-US" dirty="0"/>
              <a:t>With </a:t>
            </a:r>
            <a:r>
              <a:rPr lang="en-US" b="1" dirty="0"/>
              <a:t>n̓aasʔałuk </a:t>
            </a:r>
            <a:br>
              <a:rPr lang="en-US" dirty="0"/>
            </a:br>
            <a:r>
              <a:rPr lang="en-US" dirty="0"/>
              <a:t>(Ahousaht/Tlaoquiaht Dialect)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7D657-C098-4B46-886A-F8412F4EF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4773" y="3801141"/>
            <a:ext cx="8728587" cy="1655762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A Nuu-chah-nulth Studies Multi-Media Project</a:t>
            </a:r>
          </a:p>
          <a:p>
            <a:endParaRPr lang="en-CA" dirty="0"/>
          </a:p>
          <a:p>
            <a:endParaRPr lang="en-CA" dirty="0"/>
          </a:p>
          <a:p>
            <a:r>
              <a:rPr lang="en-US" alt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Presented by the School District 70 (Pacific Rim) Indigenous Education Team.                                                                                                                 </a:t>
            </a:r>
            <a:r>
              <a:rPr kumimoji="0" lang="en-CA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CA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55D8D9-46F3-483E-8A35-4491BC6D6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06" y="1474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025" name="Picture 234">
            <a:extLst>
              <a:ext uri="{FF2B5EF4-FFF2-40B4-BE49-F238E27FC236}">
                <a16:creationId xmlns:a16="http://schemas.microsoft.com/office/drawing/2014/main" id="{38136450-2DA2-4D0A-A006-F3F0BDCB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8" y="4049763"/>
            <a:ext cx="1437968" cy="152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36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25" name="Content Placeholder 24">
            <a:hlinkClick r:id="rId2"/>
            <a:extLst>
              <a:ext uri="{FF2B5EF4-FFF2-40B4-BE49-F238E27FC236}">
                <a16:creationId xmlns:a16="http://schemas.microsoft.com/office/drawing/2014/main" id="{C9BDC4BF-C19D-46C3-9D3A-51C1D8B4E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8" r="-1" b="9748"/>
          <a:stretch/>
        </p:blipFill>
        <p:spPr>
          <a:xfrm>
            <a:off x="20" y="655"/>
            <a:ext cx="8115280" cy="4468659"/>
          </a:xfrm>
          <a:prstGeom prst="rect">
            <a:avLst/>
          </a:prstGeom>
        </p:spPr>
      </p:pic>
      <p:pic>
        <p:nvPicPr>
          <p:cNvPr id="14" name="Picture 1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693D14E-377C-42BE-B9C4-061A3D6576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20118" r="16481" b="-1"/>
          <a:stretch/>
        </p:blipFill>
        <p:spPr>
          <a:xfrm>
            <a:off x="8115298" y="-6"/>
            <a:ext cx="4076702" cy="446887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466372"/>
            <a:ext cx="12191998" cy="2390128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FC87AC-C919-4FE5-BAC3-39509E00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4464543"/>
            <a:ext cx="8115300" cy="23919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D0659F6-0853-468D-B1B2-44FDBE98B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269" y="4466372"/>
            <a:ext cx="12201266" cy="2390128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4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8" y="4466372"/>
            <a:ext cx="4081336" cy="2390128"/>
          </a:xfrm>
          <a:prstGeom prst="rect">
            <a:avLst/>
          </a:prstGeom>
          <a:gradFill>
            <a:gsLst>
              <a:gs pos="19000">
                <a:srgbClr val="000000">
                  <a:alpha val="62000"/>
                </a:srgbClr>
              </a:gs>
              <a:gs pos="100000">
                <a:schemeClr val="accent1">
                  <a:lumMod val="75000"/>
                  <a:alpha val="44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77ACDD7-882D-4B81-A213-84C82B96B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635" y="4486258"/>
            <a:ext cx="12194550" cy="196815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D625ED14-F0D2-4FCA-87F3-4E3D2A03D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6748954" y="2254165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31000">
                <a:schemeClr val="accent1">
                  <a:alpha val="0"/>
                </a:schemeClr>
              </a:gs>
              <a:gs pos="85000">
                <a:schemeClr val="accent1">
                  <a:alpha val="17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D361E7-FA6B-4F43-ADDC-6DF073A6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73" y="4905953"/>
            <a:ext cx="9932691" cy="8587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Watch the Video   </a:t>
            </a: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Link</a:t>
            </a: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943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067D2-5AF5-4FD5-ADE5-3D9163E26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77" y="48035"/>
            <a:ext cx="10515600" cy="977199"/>
          </a:xfrm>
        </p:spPr>
        <p:txBody>
          <a:bodyPr/>
          <a:lstStyle/>
          <a:p>
            <a:r>
              <a:rPr lang="en-CA" dirty="0"/>
              <a:t>Practice</a:t>
            </a:r>
          </a:p>
        </p:txBody>
      </p:sp>
      <p:pic>
        <p:nvPicPr>
          <p:cNvPr id="6" name="Picture 5" descr="A picture containing drawing&#10;&#10;Description generated with very high confidence">
            <a:hlinkClick r:id="rId2"/>
            <a:extLst>
              <a:ext uri="{FF2B5EF4-FFF2-40B4-BE49-F238E27FC236}">
                <a16:creationId xmlns:a16="http://schemas.microsoft.com/office/drawing/2014/main" id="{27452D0F-732E-414C-AE1B-0923D3C6F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44284" y="1334769"/>
            <a:ext cx="3352800" cy="1490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538A7D-C50B-4655-B1D8-F7C88E7DE2B4}"/>
              </a:ext>
            </a:extLst>
          </p:cNvPr>
          <p:cNvSpPr txBox="1"/>
          <p:nvPr/>
        </p:nvSpPr>
        <p:spPr>
          <a:xfrm>
            <a:off x="7623570" y="365125"/>
            <a:ext cx="3152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Click on the Quizlet link to practice your kitchen vocabulary.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DC1414-C81A-4C0C-BAD1-3C6156272E72}"/>
              </a:ext>
            </a:extLst>
          </p:cNvPr>
          <p:cNvSpPr txBox="1"/>
          <p:nvPr/>
        </p:nvSpPr>
        <p:spPr>
          <a:xfrm>
            <a:off x="7266932" y="2951433"/>
            <a:ext cx="4307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**Quizlet tip: Click on the three dots </a:t>
            </a:r>
            <a:r>
              <a:rPr lang="en-CA" dirty="0">
                <a:sym typeface="Wingdings 2" panose="05020102010507070707" pitchFamily="18" charset="2"/>
              </a:rPr>
              <a:t>, choose print, then print your own flash cards or click on the link. </a:t>
            </a:r>
            <a:r>
              <a:rPr lang="en-CA" dirty="0">
                <a:sym typeface="Wingdings 2" panose="05020102010507070707" pitchFamily="18" charset="2"/>
                <a:hlinkClick r:id="rId5"/>
              </a:rPr>
              <a:t>Flash Cards</a:t>
            </a:r>
            <a:endParaRPr lang="en-C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2E609E-F884-402F-96FC-16715A4F6F5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t="9344" b="4844"/>
          <a:stretch/>
        </p:blipFill>
        <p:spPr>
          <a:xfrm>
            <a:off x="7217434" y="4001294"/>
            <a:ext cx="4267199" cy="2473874"/>
          </a:xfrm>
          <a:prstGeom prst="rect">
            <a:avLst/>
          </a:prstGeom>
        </p:spPr>
      </p:pic>
      <p:pic>
        <p:nvPicPr>
          <p:cNvPr id="17" name="Picture 1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AAEB023-66DC-4179-95E6-4E14908C95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825645" y="1928813"/>
            <a:ext cx="1025484" cy="71308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4918BFB-E6DB-4271-A9B8-CBF853D45A52}"/>
              </a:ext>
            </a:extLst>
          </p:cNvPr>
          <p:cNvSpPr/>
          <p:nvPr/>
        </p:nvSpPr>
        <p:spPr>
          <a:xfrm>
            <a:off x="218568" y="826791"/>
            <a:ext cx="6998866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/>
              <a:t>1. </a:t>
            </a:r>
            <a:r>
              <a:rPr lang="en-CA" sz="1600" dirty="0" err="1"/>
              <a:t>ƛ̓ipšiƛ</a:t>
            </a:r>
            <a:r>
              <a:rPr lang="en-CA" sz="1600" dirty="0"/>
              <a:t>  			wash one's face</a:t>
            </a:r>
          </a:p>
          <a:p>
            <a:r>
              <a:rPr lang="en-CA" sz="1600" dirty="0"/>
              <a:t>2. </a:t>
            </a:r>
            <a:r>
              <a:rPr lang="en-CA" sz="1600" dirty="0" err="1"/>
              <a:t>ƛ̓ipšiƛsis</a:t>
            </a:r>
            <a:r>
              <a:rPr lang="en-CA" sz="1600" dirty="0"/>
              <a:t>̌.  		I have washed my face.</a:t>
            </a:r>
          </a:p>
          <a:p>
            <a:r>
              <a:rPr lang="en-CA" sz="1600" dirty="0"/>
              <a:t>3. c̓uc̓ink̓uʔaƛ̓siš.	 	I am washing my hands.</a:t>
            </a:r>
          </a:p>
          <a:p>
            <a:r>
              <a:rPr lang="en-CA" sz="1600" dirty="0"/>
              <a:t>4. c̓uc̓inkuʔaƛ̓i! 	 	Wash your hands!</a:t>
            </a:r>
          </a:p>
          <a:p>
            <a:r>
              <a:rPr lang="en-CA" sz="1600" dirty="0"/>
              <a:t>5. </a:t>
            </a:r>
            <a:r>
              <a:rPr lang="en-CA" sz="1600" dirty="0" err="1"/>
              <a:t>c̓uc̓inkuʔaƛ̓ic</a:t>
            </a:r>
            <a:r>
              <a:rPr lang="en-CA" sz="1600" dirty="0"/>
              <a:t>̌!  		Wash your hands, you all!</a:t>
            </a:r>
          </a:p>
          <a:p>
            <a:r>
              <a:rPr lang="en-CA" sz="1600" dirty="0"/>
              <a:t>6. </a:t>
            </a:r>
            <a:r>
              <a:rPr lang="en-CA" sz="1600" dirty="0" err="1"/>
              <a:t>ƛipy̓ak</a:t>
            </a:r>
            <a:r>
              <a:rPr lang="en-CA" sz="1600" dirty="0"/>
              <a:t>  			soap</a:t>
            </a:r>
          </a:p>
          <a:p>
            <a:r>
              <a:rPr lang="en-CA" sz="1600" dirty="0"/>
              <a:t>7. </a:t>
            </a:r>
            <a:r>
              <a:rPr lang="en-CA" sz="1600" dirty="0" err="1"/>
              <a:t>tiʕakƛum</a:t>
            </a:r>
            <a:r>
              <a:rPr lang="en-CA" sz="1600" dirty="0"/>
              <a:t> 		toilet paper</a:t>
            </a:r>
          </a:p>
          <a:p>
            <a:r>
              <a:rPr lang="en-CA" sz="1600" dirty="0"/>
              <a:t>8. </a:t>
            </a:r>
            <a:r>
              <a:rPr lang="en-CA" sz="1600" dirty="0" err="1"/>
              <a:t>c̓uc̓umy̓aqƛ̓aḥs</a:t>
            </a:r>
            <a:r>
              <a:rPr lang="en-CA" sz="1600" dirty="0"/>
              <a:t>  		Brushing one's teeth</a:t>
            </a:r>
          </a:p>
          <a:p>
            <a:r>
              <a:rPr lang="en-CA" sz="1600" dirty="0"/>
              <a:t>9. c̓uc̓umy̓aqƛ̓aḥssiš.  		I am brushing my teeth.</a:t>
            </a:r>
          </a:p>
          <a:p>
            <a:r>
              <a:rPr lang="en-CA" sz="1600" dirty="0"/>
              <a:t>10. </a:t>
            </a:r>
            <a:r>
              <a:rPr lang="en-CA" sz="1600" dirty="0" err="1"/>
              <a:t>c̓uc̓umy̓aqƛ̓aḥsʔi</a:t>
            </a:r>
            <a:r>
              <a:rPr lang="en-CA" sz="1600" dirty="0"/>
              <a:t>.  		Brush your teeth.</a:t>
            </a:r>
          </a:p>
          <a:p>
            <a:r>
              <a:rPr lang="en-CA" sz="1600" dirty="0"/>
              <a:t>11. </a:t>
            </a:r>
            <a:r>
              <a:rPr lang="en-CA" sz="1600" dirty="0" err="1"/>
              <a:t>c̓uc̓umy̓aqƛ̓aḥsʔic</a:t>
            </a:r>
            <a:r>
              <a:rPr lang="en-CA" sz="1600" dirty="0"/>
              <a:t>̌. 	Brush your teeth, you all.</a:t>
            </a:r>
          </a:p>
          <a:p>
            <a:r>
              <a:rPr lang="en-CA" sz="1600" dirty="0"/>
              <a:t>12. tiskšiƛ 			to pee (girls)</a:t>
            </a:r>
          </a:p>
          <a:p>
            <a:r>
              <a:rPr lang="en-CA" sz="1600" dirty="0"/>
              <a:t>13. </a:t>
            </a:r>
            <a:r>
              <a:rPr lang="en-CA" sz="1600" dirty="0" err="1"/>
              <a:t>ʕuqšiƛ</a:t>
            </a:r>
            <a:r>
              <a:rPr lang="en-CA" sz="1600" dirty="0"/>
              <a:t> 			to pee (boys)</a:t>
            </a:r>
          </a:p>
          <a:p>
            <a:r>
              <a:rPr lang="en-CA" sz="1600" dirty="0"/>
              <a:t>14. </a:t>
            </a:r>
            <a:r>
              <a:rPr lang="en-CA" sz="1600" dirty="0" err="1"/>
              <a:t>ʔiicƛmaap</a:t>
            </a:r>
            <a:r>
              <a:rPr lang="en-CA" sz="1600" dirty="0"/>
              <a:t> 		to poop (girl)</a:t>
            </a:r>
          </a:p>
          <a:p>
            <a:r>
              <a:rPr lang="en-CA" sz="1600" dirty="0"/>
              <a:t>15. </a:t>
            </a:r>
            <a:r>
              <a:rPr lang="en-CA" sz="1600" dirty="0" err="1"/>
              <a:t>šuumaap</a:t>
            </a:r>
            <a:r>
              <a:rPr lang="en-CA" sz="1600" dirty="0"/>
              <a:t>  		to poop (boys)</a:t>
            </a:r>
          </a:p>
          <a:p>
            <a:r>
              <a:rPr lang="en-CA" sz="1600" dirty="0"/>
              <a:t>16. </a:t>
            </a:r>
            <a:r>
              <a:rPr lang="en-CA" sz="1600" dirty="0" err="1"/>
              <a:t>c̓iitqiičiły̓ak</a:t>
            </a:r>
            <a:r>
              <a:rPr lang="en-CA" sz="1600" dirty="0"/>
              <a:t> 		shower</a:t>
            </a:r>
          </a:p>
          <a:p>
            <a:r>
              <a:rPr lang="en-CA" sz="1600" dirty="0"/>
              <a:t>17. hat̓iiqsac 		bathtub</a:t>
            </a:r>
          </a:p>
          <a:p>
            <a:r>
              <a:rPr lang="en-CA" sz="1600" dirty="0"/>
              <a:t>18. </a:t>
            </a:r>
            <a:r>
              <a:rPr lang="en-CA" sz="1600" dirty="0" err="1"/>
              <a:t>hat̓is</a:t>
            </a:r>
            <a:r>
              <a:rPr lang="en-CA" sz="1600" dirty="0"/>
              <a:t>			to bath</a:t>
            </a:r>
          </a:p>
          <a:p>
            <a:r>
              <a:rPr lang="en-CA" sz="1600" dirty="0"/>
              <a:t>19. </a:t>
            </a:r>
            <a:r>
              <a:rPr lang="en-CA" sz="1600" dirty="0" err="1"/>
              <a:t>hat̓iissmaḥsak</a:t>
            </a:r>
            <a:r>
              <a:rPr lang="en-CA" sz="1600" dirty="0"/>
              <a:t>. 		Do you want to have a bath?</a:t>
            </a:r>
          </a:p>
          <a:p>
            <a:r>
              <a:rPr lang="en-CA" sz="1600" dirty="0"/>
              <a:t>20. tiskmaʕiiqƛk. 		Do you need to pee? (said to girl)</a:t>
            </a:r>
          </a:p>
          <a:p>
            <a:r>
              <a:rPr lang="en-CA" sz="1600" dirty="0"/>
              <a:t>21. </a:t>
            </a:r>
            <a:r>
              <a:rPr lang="en-CA" sz="1600" dirty="0" err="1"/>
              <a:t>ʕuqmaʕiiqƛk</a:t>
            </a:r>
            <a:r>
              <a:rPr lang="en-CA" sz="1600" dirty="0"/>
              <a:t>. 		Do you need to pee? (said to boy)</a:t>
            </a:r>
          </a:p>
          <a:p>
            <a:r>
              <a:rPr lang="en-CA" sz="1600" dirty="0"/>
              <a:t>22. ƛum̓aḥsʔiš ̌hat̓iisy̓ak. 	The bathwater is hot.</a:t>
            </a:r>
          </a:p>
          <a:p>
            <a:r>
              <a:rPr lang="en-CA" sz="1600" dirty="0"/>
              <a:t>23. </a:t>
            </a:r>
            <a:r>
              <a:rPr lang="en-CA" sz="1600" dirty="0" err="1"/>
              <a:t>timałity̓ak</a:t>
            </a:r>
            <a:r>
              <a:rPr lang="en-CA" sz="1600" dirty="0"/>
              <a:t>  		bath towel</a:t>
            </a:r>
          </a:p>
          <a:p>
            <a:endParaRPr lang="en-CA" dirty="0"/>
          </a:p>
          <a:p>
            <a:r>
              <a:rPr lang="en-CA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1206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AA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7534-4327-4F22-ABFC-C51305890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 Your Self</a:t>
            </a: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DBB13CE7-BB97-44E1-A2D1-2DEE8A60985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662077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hlinkClick r:id="rId7"/>
            <a:extLst>
              <a:ext uri="{FF2B5EF4-FFF2-40B4-BE49-F238E27FC236}">
                <a16:creationId xmlns:a16="http://schemas.microsoft.com/office/drawing/2014/main" id="{261C97EB-A546-4EB7-82F0-4B94395137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82087" y="391873"/>
            <a:ext cx="3353091" cy="1487553"/>
          </a:xfrm>
          <a:prstGeom prst="rect">
            <a:avLst/>
          </a:prstGeom>
        </p:spPr>
      </p:pic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DEB1801-B92F-4520-B4A5-EC31460537D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2" t="9931" r="28685" b="4086"/>
          <a:stretch/>
        </p:blipFill>
        <p:spPr>
          <a:xfrm>
            <a:off x="7850038" y="2068164"/>
            <a:ext cx="3358736" cy="44247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1414BAD-F264-40D7-8A6C-13D18AEEEAF0}"/>
                  </a:ext>
                </a:extLst>
              </p14:cNvPr>
              <p14:cNvContentPartPr/>
              <p14:nvPr/>
            </p14:nvContentPartPr>
            <p14:xfrm>
              <a:off x="7623871" y="5376948"/>
              <a:ext cx="1822320" cy="1282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1414BAD-F264-40D7-8A6C-13D18AEEEAF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615231" y="5368308"/>
                <a:ext cx="1839960" cy="12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52FD013-600E-4696-B6FB-5C744A3EBF3D}"/>
                  </a:ext>
                </a:extLst>
              </p14:cNvPr>
              <p14:cNvContentPartPr/>
              <p14:nvPr/>
            </p14:nvContentPartPr>
            <p14:xfrm>
              <a:off x="7527376" y="3024874"/>
              <a:ext cx="453960" cy="310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52FD013-600E-4696-B6FB-5C744A3EBF3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18736" y="3016234"/>
                <a:ext cx="47160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90FC4B4-3780-4721-A443-FDC3139C2745}"/>
                  </a:ext>
                </a:extLst>
              </p14:cNvPr>
              <p14:cNvContentPartPr/>
              <p14:nvPr/>
            </p14:nvContentPartPr>
            <p14:xfrm>
              <a:off x="2035576" y="403107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90FC4B4-3780-4721-A443-FDC3139C274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26936" y="40220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92D2C33-A852-4F6C-B9C5-8D802E614CE9}"/>
                  </a:ext>
                </a:extLst>
              </p14:cNvPr>
              <p14:cNvContentPartPr/>
              <p14:nvPr/>
            </p14:nvContentPartPr>
            <p14:xfrm>
              <a:off x="4172536" y="4422394"/>
              <a:ext cx="252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92D2C33-A852-4F6C-B9C5-8D802E614CE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163896" y="4413394"/>
                <a:ext cx="2016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D6BD40F8-AFB8-4719-975B-9C3228954CE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713574" y="852144"/>
            <a:ext cx="1024217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0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196982-0DCB-423A-86EA-BCB42EF28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CA" sz="4800">
                <a:solidFill>
                  <a:schemeClr val="bg1"/>
                </a:solidFill>
              </a:rPr>
              <a:t>Now It’s Your Turn - Make your own video using the vocabulary you just learned and practiced.</a:t>
            </a:r>
            <a:br>
              <a:rPr lang="en-CA" sz="4800">
                <a:solidFill>
                  <a:schemeClr val="bg1"/>
                </a:solidFill>
              </a:rPr>
            </a:br>
            <a:endParaRPr lang="en-CA" sz="48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02938-D3B1-4C6C-8736-55FE2EF8E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5489158" cy="5340097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4800" u="sng" dirty="0">
                <a:solidFill>
                  <a:schemeClr val="tx2"/>
                </a:solidFill>
              </a:rPr>
              <a:t>Criteria Checklist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tx2"/>
                </a:solidFill>
              </a:rPr>
              <a:t> The video is well structured (with e.g. introduction &amp; conclusion).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tx2"/>
                </a:solidFill>
              </a:rPr>
              <a:t>  The video includes learned vocabulary.		    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tx2"/>
                </a:solidFill>
              </a:rPr>
              <a:t>  The video does not exceed 6 minutes.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tx2"/>
                </a:solidFill>
              </a:rPr>
              <a:t>  The video includes at least one word or phrase from another quizlet set.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tx2"/>
                </a:solidFill>
              </a:rPr>
              <a:t>  The video is understandable.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tx2"/>
                </a:solidFill>
              </a:rPr>
              <a:t>  The video uses examples which are suitable and authentic.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tx2"/>
                </a:solidFill>
              </a:rPr>
              <a:t>  The video is original, creative and unique.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tx2"/>
                </a:solidFill>
              </a:rPr>
              <a:t>  Pronunciation is clear and easy to understand.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tx2"/>
                </a:solidFill>
              </a:rPr>
              <a:t>  Rate of speech is not too fast or too slow.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tx2"/>
                </a:solidFill>
              </a:rPr>
              <a:t>  Ideas are organized in a meaningful way.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600" dirty="0">
                <a:solidFill>
                  <a:schemeClr val="tx2"/>
                </a:solidFill>
              </a:rPr>
              <a:t>  Any visual aids that are used are easy to see or read.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5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15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500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76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FEEED09-7EBB-41D3-8F33-D75409F73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CA" sz="4800">
                <a:solidFill>
                  <a:schemeClr val="bg1"/>
                </a:solidFill>
              </a:rPr>
              <a:t>Self -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9E23A-7E33-4504-8F9D-C588CD2DA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5334300" cy="53400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en-US" u="sng" dirty="0">
                <a:solidFill>
                  <a:schemeClr val="tx2"/>
                </a:solidFill>
              </a:rPr>
              <a:t>Project: </a:t>
            </a:r>
            <a:r>
              <a:rPr lang="en-CA" u="sng" dirty="0">
                <a:solidFill>
                  <a:schemeClr val="tx2"/>
                </a:solidFill>
              </a:rPr>
              <a:t>siqiiłuwił-The Bathroom</a:t>
            </a:r>
            <a:endParaRPr lang="en-US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2"/>
                </a:solidFill>
              </a:rPr>
              <a:t>  My pronunciation was clear and easy to understand.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2"/>
                </a:solidFill>
              </a:rPr>
              <a:t>  My rate of speech was not too fast or too slow.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2"/>
                </a:solidFill>
              </a:rPr>
              <a:t>  My voice varied in pitch; it was not monotone.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2"/>
                </a:solidFill>
              </a:rPr>
              <a:t>  I organized ideas in a meaningful way.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2"/>
                </a:solidFill>
              </a:rPr>
              <a:t>  Any visual aids used (objects, words, etc.) were easily viewed or read by the entire audience.</a:t>
            </a:r>
          </a:p>
          <a:p>
            <a:endParaRPr lang="en-CA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510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0D7BDA5-9AB2-4E28-8752-F902F64A8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CA" sz="4800">
                <a:solidFill>
                  <a:schemeClr val="bg1"/>
                </a:solidFill>
              </a:rPr>
              <a:t>Submit Video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BB7006-B134-4618-8929-BA2A9054EE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111291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16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DB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47240-6B3A-416D-8DB9-3FF937AF6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Contact Us</a:t>
            </a:r>
          </a:p>
        </p:txBody>
      </p:sp>
      <p:pic>
        <p:nvPicPr>
          <p:cNvPr id="3079" name="Picture 234">
            <a:extLst>
              <a:ext uri="{FF2B5EF4-FFF2-40B4-BE49-F238E27FC236}">
                <a16:creationId xmlns:a16="http://schemas.microsoft.com/office/drawing/2014/main" id="{AE6673E0-C3AD-48CD-BAD5-AAF910C31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92" y="1630858"/>
            <a:ext cx="1306995" cy="138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141">
            <a:hlinkClick r:id="rId3"/>
            <a:extLst>
              <a:ext uri="{FF2B5EF4-FFF2-40B4-BE49-F238E27FC236}">
                <a16:creationId xmlns:a16="http://schemas.microsoft.com/office/drawing/2014/main" id="{A9864AA2-DA9E-4406-AA13-662F525C0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95" y="3891283"/>
            <a:ext cx="605947" cy="60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142">
            <a:hlinkClick r:id="rId5"/>
            <a:extLst>
              <a:ext uri="{FF2B5EF4-FFF2-40B4-BE49-F238E27FC236}">
                <a16:creationId xmlns:a16="http://schemas.microsoft.com/office/drawing/2014/main" id="{D83D5597-18D8-4E13-B99C-EBB25451E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78" y="3891284"/>
            <a:ext cx="605946" cy="60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143">
            <a:hlinkClick r:id="rId7"/>
            <a:extLst>
              <a:ext uri="{FF2B5EF4-FFF2-40B4-BE49-F238E27FC236}">
                <a16:creationId xmlns:a16="http://schemas.microsoft.com/office/drawing/2014/main" id="{11B6E501-9DB7-4AD6-A05E-CE642A026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76" y="3891283"/>
            <a:ext cx="638956" cy="63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44">
            <a:hlinkClick r:id="rId9"/>
            <a:extLst>
              <a:ext uri="{FF2B5EF4-FFF2-40B4-BE49-F238E27FC236}">
                <a16:creationId xmlns:a16="http://schemas.microsoft.com/office/drawing/2014/main" id="{8EC5A124-23A9-49A6-A1B4-CC67FAA86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7" t="22581" r="15897" b="22581"/>
          <a:stretch>
            <a:fillRect/>
          </a:stretch>
        </p:blipFill>
        <p:spPr bwMode="auto">
          <a:xfrm>
            <a:off x="5508757" y="3891283"/>
            <a:ext cx="638955" cy="65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145">
            <a:hlinkClick r:id="rId11"/>
            <a:extLst>
              <a:ext uri="{FF2B5EF4-FFF2-40B4-BE49-F238E27FC236}">
                <a16:creationId xmlns:a16="http://schemas.microsoft.com/office/drawing/2014/main" id="{39CEFCAE-6E31-49D8-A16E-728A5654F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891" y="3863179"/>
            <a:ext cx="638955" cy="63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46" descr="See the source image">
            <a:hlinkClick r:id="rId13"/>
            <a:extLst>
              <a:ext uri="{FF2B5EF4-FFF2-40B4-BE49-F238E27FC236}">
                <a16:creationId xmlns:a16="http://schemas.microsoft.com/office/drawing/2014/main" id="{14ABDDE8-9CE5-4875-AB34-8F9DC3052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642" y="3891283"/>
            <a:ext cx="638955" cy="63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FE25C856-D3E8-4EE1-8686-EBDEB2CDF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13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AA9E2E3-7371-4988-8665-93F7F9316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606" y="2226410"/>
            <a:ext cx="10425114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Presented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the School District 70 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(Pacific Rim)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Indigenous Education Team.                                                                                                                          	For more information on this lesson or others contact us at: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5"/>
              </a:rPr>
              <a:t>ltremblay@sd70.bc.ca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6"/>
              </a:rPr>
              <a:t>ptatoosh@sd70.bc.ca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or 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7"/>
              </a:rPr>
              <a:t>dmaher@sd70.bc.ca</a:t>
            </a:r>
            <a:endParaRPr kumimoji="0" lang="en-CA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We are also on:</a:t>
            </a:r>
            <a:endParaRPr kumimoji="0" lang="en-CA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ABDCB3D-BDEF-4E27-A7A1-2598539DD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13" y="3848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6E6056CB-7984-4B3A-8F78-40BA600DE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13" y="411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42BF185E-F0F6-4892-9B13-E97E6F295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13" y="4400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CEBB1926-1AE7-419D-9892-44CD46852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13" y="4672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22D44C73-4BF8-43EB-9C9C-2E0F6D817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13" y="495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74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3FCB55F0B044499DD6E1FF589FF24D" ma:contentTypeVersion="33" ma:contentTypeDescription="Create a new document." ma:contentTypeScope="" ma:versionID="5427aed8fa0488bf6cd29eb598fc1a99">
  <xsd:schema xmlns:xsd="http://www.w3.org/2001/XMLSchema" xmlns:xs="http://www.w3.org/2001/XMLSchema" xmlns:p="http://schemas.microsoft.com/office/2006/metadata/properties" xmlns:ns3="31b5fa8f-a051-4a9c-b509-0bd5b7d763a4" xmlns:ns4="42c214f5-d838-4962-b0cd-97231e614f50" targetNamespace="http://schemas.microsoft.com/office/2006/metadata/properties" ma:root="true" ma:fieldsID="f7439f8b36e8b0725a3e4afa2a48c7a6" ns3:_="" ns4:_="">
    <xsd:import namespace="31b5fa8f-a051-4a9c-b509-0bd5b7d763a4"/>
    <xsd:import namespace="42c214f5-d838-4962-b0cd-97231e614f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Location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5fa8f-a051-4a9c-b509-0bd5b7d763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NotebookType" ma:index="16" nillable="true" ma:displayName="Notebook Type" ma:internalName="NotebookType">
      <xsd:simpleType>
        <xsd:restriction base="dms:Text"/>
      </xsd:simpleType>
    </xsd:element>
    <xsd:element name="FolderType" ma:index="17" nillable="true" ma:displayName="Folder Type" ma:internalName="FolderType">
      <xsd:simpleType>
        <xsd:restriction base="dms:Text"/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msChannelId" ma:index="20" nillable="true" ma:displayName="Teams Channel Id" ma:internalName="TeamsChannelId">
      <xsd:simpleType>
        <xsd:restriction base="dms:Text"/>
      </xsd:simpleType>
    </xsd:element>
    <xsd:element name="Owner" ma:index="21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ath_Settings" ma:index="34" nillable="true" ma:displayName="Math Settings" ma:internalName="Math_Settings">
      <xsd:simpleType>
        <xsd:restriction base="dms:Text"/>
      </xsd:simpleType>
    </xsd:element>
    <xsd:element name="Distribution_Groups" ma:index="3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6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c214f5-d838-4962-b0cd-97231e614f5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31b5fa8f-a051-4a9c-b509-0bd5b7d763a4" xsi:nil="true"/>
    <Has_Teacher_Only_SectionGroup xmlns="31b5fa8f-a051-4a9c-b509-0bd5b7d763a4" xsi:nil="true"/>
    <DefaultSectionNames xmlns="31b5fa8f-a051-4a9c-b509-0bd5b7d763a4" xsi:nil="true"/>
    <TeamsChannelId xmlns="31b5fa8f-a051-4a9c-b509-0bd5b7d763a4" xsi:nil="true"/>
    <CultureName xmlns="31b5fa8f-a051-4a9c-b509-0bd5b7d763a4" xsi:nil="true"/>
    <Distribution_Groups xmlns="31b5fa8f-a051-4a9c-b509-0bd5b7d763a4" xsi:nil="true"/>
    <Owner xmlns="31b5fa8f-a051-4a9c-b509-0bd5b7d763a4">
      <UserInfo>
        <DisplayName/>
        <AccountId xsi:nil="true"/>
        <AccountType/>
      </UserInfo>
    </Owner>
    <Invited_Teachers xmlns="31b5fa8f-a051-4a9c-b509-0bd5b7d763a4" xsi:nil="true"/>
    <NotebookType xmlns="31b5fa8f-a051-4a9c-b509-0bd5b7d763a4" xsi:nil="true"/>
    <Teachers xmlns="31b5fa8f-a051-4a9c-b509-0bd5b7d763a4">
      <UserInfo>
        <DisplayName/>
        <AccountId xsi:nil="true"/>
        <AccountType/>
      </UserInfo>
    </Teachers>
    <Students xmlns="31b5fa8f-a051-4a9c-b509-0bd5b7d763a4">
      <UserInfo>
        <DisplayName/>
        <AccountId xsi:nil="true"/>
        <AccountType/>
      </UserInfo>
    </Students>
    <Student_Groups xmlns="31b5fa8f-a051-4a9c-b509-0bd5b7d763a4">
      <UserInfo>
        <DisplayName/>
        <AccountId xsi:nil="true"/>
        <AccountType/>
      </UserInfo>
    </Student_Groups>
    <Templates xmlns="31b5fa8f-a051-4a9c-b509-0bd5b7d763a4" xsi:nil="true"/>
    <AppVersion xmlns="31b5fa8f-a051-4a9c-b509-0bd5b7d763a4" xsi:nil="true"/>
    <Self_Registration_Enabled xmlns="31b5fa8f-a051-4a9c-b509-0bd5b7d763a4" xsi:nil="true"/>
    <Math_Settings xmlns="31b5fa8f-a051-4a9c-b509-0bd5b7d763a4" xsi:nil="true"/>
    <Is_Collaboration_Space_Locked xmlns="31b5fa8f-a051-4a9c-b509-0bd5b7d763a4" xsi:nil="true"/>
    <Invited_Students xmlns="31b5fa8f-a051-4a9c-b509-0bd5b7d763a4" xsi:nil="true"/>
    <IsNotebookLocked xmlns="31b5fa8f-a051-4a9c-b509-0bd5b7d763a4" xsi:nil="true"/>
    <LMS_Mappings xmlns="31b5fa8f-a051-4a9c-b509-0bd5b7d763a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DC1BE6-7A10-473F-B8CE-2928E18AB2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b5fa8f-a051-4a9c-b509-0bd5b7d763a4"/>
    <ds:schemaRef ds:uri="42c214f5-d838-4962-b0cd-97231e614f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3B36B5-F17D-426B-ACE4-3D486308E497}">
  <ds:schemaRefs>
    <ds:schemaRef ds:uri="42c214f5-d838-4962-b0cd-97231e614f50"/>
    <ds:schemaRef ds:uri="http://schemas.microsoft.com/office/infopath/2007/PartnerControls"/>
    <ds:schemaRef ds:uri="31b5fa8f-a051-4a9c-b509-0bd5b7d763a4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CB1A8BF-A24A-4F47-A020-7AE1FF289D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321</Words>
  <Application>Microsoft Office PowerPoint</Application>
  <PresentationFormat>Widescreen</PresentationFormat>
  <Paragraphs>79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Wingdings 2</vt:lpstr>
      <vt:lpstr>Office Theme</vt:lpstr>
      <vt:lpstr>ƛšuʔuwił-Bathroom With n̓aasʔałuk  (Ahousaht/Tlaoquiaht Dialect)</vt:lpstr>
      <vt:lpstr>Watch the Video   Video Link</vt:lpstr>
      <vt:lpstr>Practice</vt:lpstr>
      <vt:lpstr>Test Your Self</vt:lpstr>
      <vt:lpstr>Now It’s Your Turn - Make your own video using the vocabulary you just learned and practiced. </vt:lpstr>
      <vt:lpstr>Self - Assessment</vt:lpstr>
      <vt:lpstr>Submit Video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ƛšuʔuwił-Bathroom With n̓aasthluk (Central Dialect)</dc:title>
  <dc:creator>Lisa Tremblay</dc:creator>
  <cp:lastModifiedBy>Lisa Tremblay</cp:lastModifiedBy>
  <cp:revision>1</cp:revision>
  <dcterms:created xsi:type="dcterms:W3CDTF">2021-03-25T16:04:55Z</dcterms:created>
  <dcterms:modified xsi:type="dcterms:W3CDTF">2021-04-23T00:59:32Z</dcterms:modified>
</cp:coreProperties>
</file>