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2" r:id="rId8"/>
    <p:sldId id="260" r:id="rId9"/>
    <p:sldId id="259" r:id="rId10"/>
    <p:sldId id="261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AEDA17-EA04-4A3F-A340-58A3A11AE6DE}" v="13" dt="2021-04-23T00:42:49.9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30" y="1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Tremblay" userId="1769c286-d732-4bdd-bb76-d776ecea7471" providerId="ADAL" clId="{879D028B-A655-41B6-A4FA-29EF656D5068}"/>
  </pc:docChgLst>
  <pc:docChgLst>
    <pc:chgData name="Lisa Tremblay" userId="1769c286-d732-4bdd-bb76-d776ecea7471" providerId="ADAL" clId="{E88AD7CD-1094-41CB-8236-9C98D495670D}"/>
  </pc:docChgLst>
  <pc:docChgLst>
    <pc:chgData name="Lisa Tremblay" userId="1769c286-d732-4bdd-bb76-d776ecea7471" providerId="ADAL" clId="{0FAEDA17-EA04-4A3F-A340-58A3A11AE6DE}"/>
    <pc:docChg chg="custSel modSld modMainMaster">
      <pc:chgData name="Lisa Tremblay" userId="1769c286-d732-4bdd-bb76-d776ecea7471" providerId="ADAL" clId="{0FAEDA17-EA04-4A3F-A340-58A3A11AE6DE}" dt="2021-04-23T00:44:25.667" v="68" actId="1076"/>
      <pc:docMkLst>
        <pc:docMk/>
      </pc:docMkLst>
      <pc:sldChg chg="addSp modSp setBg">
        <pc:chgData name="Lisa Tremblay" userId="1769c286-d732-4bdd-bb76-d776ecea7471" providerId="ADAL" clId="{0FAEDA17-EA04-4A3F-A340-58A3A11AE6DE}" dt="2021-04-23T00:43:25.749" v="55" actId="14100"/>
        <pc:sldMkLst>
          <pc:docMk/>
          <pc:sldMk cId="2907369407" sldId="256"/>
        </pc:sldMkLst>
        <pc:spChg chg="mod">
          <ac:chgData name="Lisa Tremblay" userId="1769c286-d732-4bdd-bb76-d776ecea7471" providerId="ADAL" clId="{0FAEDA17-EA04-4A3F-A340-58A3A11AE6DE}" dt="2021-04-23T00:41:43.368" v="33" actId="20577"/>
          <ac:spMkLst>
            <pc:docMk/>
            <pc:sldMk cId="2907369407" sldId="256"/>
            <ac:spMk id="2" creationId="{1BAB6517-8E5B-48E7-B2C0-1AA4AD9F2E70}"/>
          </ac:spMkLst>
        </pc:spChg>
        <pc:spChg chg="mod">
          <ac:chgData name="Lisa Tremblay" userId="1769c286-d732-4bdd-bb76-d776ecea7471" providerId="ADAL" clId="{0FAEDA17-EA04-4A3F-A340-58A3A11AE6DE}" dt="2021-04-23T00:43:15.048" v="53" actId="1076"/>
          <ac:spMkLst>
            <pc:docMk/>
            <pc:sldMk cId="2907369407" sldId="256"/>
            <ac:spMk id="3" creationId="{3357D657-C098-4B46-886A-F8412F4EF7C2}"/>
          </ac:spMkLst>
        </pc:spChg>
        <pc:picChg chg="add mod">
          <ac:chgData name="Lisa Tremblay" userId="1769c286-d732-4bdd-bb76-d776ecea7471" providerId="ADAL" clId="{0FAEDA17-EA04-4A3F-A340-58A3A11AE6DE}" dt="2021-04-23T00:42:40.420" v="39" actId="1076"/>
          <ac:picMkLst>
            <pc:docMk/>
            <pc:sldMk cId="2907369407" sldId="256"/>
            <ac:picMk id="6" creationId="{16A6FE80-6DD7-468D-929B-82F2B8A85E59}"/>
          </ac:picMkLst>
        </pc:picChg>
        <pc:picChg chg="mod">
          <ac:chgData name="Lisa Tremblay" userId="1769c286-d732-4bdd-bb76-d776ecea7471" providerId="ADAL" clId="{0FAEDA17-EA04-4A3F-A340-58A3A11AE6DE}" dt="2021-04-23T00:43:25.749" v="55" actId="14100"/>
          <ac:picMkLst>
            <pc:docMk/>
            <pc:sldMk cId="2907369407" sldId="256"/>
            <ac:picMk id="1025" creationId="{38136450-2DA2-4D0A-A006-F3F0BDCB353B}"/>
          </ac:picMkLst>
        </pc:picChg>
      </pc:sldChg>
      <pc:sldChg chg="modSp">
        <pc:chgData name="Lisa Tremblay" userId="1769c286-d732-4bdd-bb76-d776ecea7471" providerId="ADAL" clId="{0FAEDA17-EA04-4A3F-A340-58A3A11AE6DE}" dt="2021-04-23T00:44:25.667" v="68" actId="1076"/>
        <pc:sldMkLst>
          <pc:docMk/>
          <pc:sldMk cId="3782286994" sldId="264"/>
        </pc:sldMkLst>
        <pc:spChg chg="mod">
          <ac:chgData name="Lisa Tremblay" userId="1769c286-d732-4bdd-bb76-d776ecea7471" providerId="ADAL" clId="{0FAEDA17-EA04-4A3F-A340-58A3A11AE6DE}" dt="2021-04-23T00:44:20.523" v="67" actId="14100"/>
          <ac:spMkLst>
            <pc:docMk/>
            <pc:sldMk cId="3782286994" sldId="264"/>
            <ac:spMk id="6" creationId="{3AA9E2E3-7371-4988-8665-93F7F93164AD}"/>
          </ac:spMkLst>
        </pc:spChg>
        <pc:picChg chg="mod">
          <ac:chgData name="Lisa Tremblay" userId="1769c286-d732-4bdd-bb76-d776ecea7471" providerId="ADAL" clId="{0FAEDA17-EA04-4A3F-A340-58A3A11AE6DE}" dt="2021-04-23T00:44:25.667" v="68" actId="1076"/>
          <ac:picMkLst>
            <pc:docMk/>
            <pc:sldMk cId="3782286994" sldId="264"/>
            <ac:picMk id="3079" creationId="{AE6673E0-C3AD-48CD-BAD5-AAF910C31C6B}"/>
          </ac:picMkLst>
        </pc:picChg>
      </pc:sldChg>
      <pc:sldMasterChg chg="setBg modSldLayout">
        <pc:chgData name="Lisa Tremblay" userId="1769c286-d732-4bdd-bb76-d776ecea7471" providerId="ADAL" clId="{0FAEDA17-EA04-4A3F-A340-58A3A11AE6DE}" dt="2021-04-23T00:42:10.434" v="36"/>
        <pc:sldMasterMkLst>
          <pc:docMk/>
          <pc:sldMasterMk cId="2920428670" sldId="2147483648"/>
        </pc:sldMasterMkLst>
        <pc:sldLayoutChg chg="setBg">
          <pc:chgData name="Lisa Tremblay" userId="1769c286-d732-4bdd-bb76-d776ecea7471" providerId="ADAL" clId="{0FAEDA17-EA04-4A3F-A340-58A3A11AE6DE}" dt="2021-04-23T00:42:10.434" v="36"/>
          <pc:sldLayoutMkLst>
            <pc:docMk/>
            <pc:sldMasterMk cId="2920428670" sldId="2147483648"/>
            <pc:sldLayoutMk cId="630488046" sldId="2147483649"/>
          </pc:sldLayoutMkLst>
        </pc:sldLayoutChg>
        <pc:sldLayoutChg chg="setBg">
          <pc:chgData name="Lisa Tremblay" userId="1769c286-d732-4bdd-bb76-d776ecea7471" providerId="ADAL" clId="{0FAEDA17-EA04-4A3F-A340-58A3A11AE6DE}" dt="2021-04-23T00:42:10.434" v="36"/>
          <pc:sldLayoutMkLst>
            <pc:docMk/>
            <pc:sldMasterMk cId="2920428670" sldId="2147483648"/>
            <pc:sldLayoutMk cId="2080318222" sldId="2147483650"/>
          </pc:sldLayoutMkLst>
        </pc:sldLayoutChg>
        <pc:sldLayoutChg chg="setBg">
          <pc:chgData name="Lisa Tremblay" userId="1769c286-d732-4bdd-bb76-d776ecea7471" providerId="ADAL" clId="{0FAEDA17-EA04-4A3F-A340-58A3A11AE6DE}" dt="2021-04-23T00:42:10.434" v="36"/>
          <pc:sldLayoutMkLst>
            <pc:docMk/>
            <pc:sldMasterMk cId="2920428670" sldId="2147483648"/>
            <pc:sldLayoutMk cId="1408594142" sldId="2147483651"/>
          </pc:sldLayoutMkLst>
        </pc:sldLayoutChg>
        <pc:sldLayoutChg chg="setBg">
          <pc:chgData name="Lisa Tremblay" userId="1769c286-d732-4bdd-bb76-d776ecea7471" providerId="ADAL" clId="{0FAEDA17-EA04-4A3F-A340-58A3A11AE6DE}" dt="2021-04-23T00:42:10.434" v="36"/>
          <pc:sldLayoutMkLst>
            <pc:docMk/>
            <pc:sldMasterMk cId="2920428670" sldId="2147483648"/>
            <pc:sldLayoutMk cId="3926341057" sldId="2147483652"/>
          </pc:sldLayoutMkLst>
        </pc:sldLayoutChg>
        <pc:sldLayoutChg chg="setBg">
          <pc:chgData name="Lisa Tremblay" userId="1769c286-d732-4bdd-bb76-d776ecea7471" providerId="ADAL" clId="{0FAEDA17-EA04-4A3F-A340-58A3A11AE6DE}" dt="2021-04-23T00:42:10.434" v="36"/>
          <pc:sldLayoutMkLst>
            <pc:docMk/>
            <pc:sldMasterMk cId="2920428670" sldId="2147483648"/>
            <pc:sldLayoutMk cId="1585893034" sldId="2147483653"/>
          </pc:sldLayoutMkLst>
        </pc:sldLayoutChg>
        <pc:sldLayoutChg chg="setBg">
          <pc:chgData name="Lisa Tremblay" userId="1769c286-d732-4bdd-bb76-d776ecea7471" providerId="ADAL" clId="{0FAEDA17-EA04-4A3F-A340-58A3A11AE6DE}" dt="2021-04-23T00:42:10.434" v="36"/>
          <pc:sldLayoutMkLst>
            <pc:docMk/>
            <pc:sldMasterMk cId="2920428670" sldId="2147483648"/>
            <pc:sldLayoutMk cId="1149300907" sldId="2147483654"/>
          </pc:sldLayoutMkLst>
        </pc:sldLayoutChg>
        <pc:sldLayoutChg chg="setBg">
          <pc:chgData name="Lisa Tremblay" userId="1769c286-d732-4bdd-bb76-d776ecea7471" providerId="ADAL" clId="{0FAEDA17-EA04-4A3F-A340-58A3A11AE6DE}" dt="2021-04-23T00:42:10.434" v="36"/>
          <pc:sldLayoutMkLst>
            <pc:docMk/>
            <pc:sldMasterMk cId="2920428670" sldId="2147483648"/>
            <pc:sldLayoutMk cId="2767861087" sldId="2147483655"/>
          </pc:sldLayoutMkLst>
        </pc:sldLayoutChg>
        <pc:sldLayoutChg chg="setBg">
          <pc:chgData name="Lisa Tremblay" userId="1769c286-d732-4bdd-bb76-d776ecea7471" providerId="ADAL" clId="{0FAEDA17-EA04-4A3F-A340-58A3A11AE6DE}" dt="2021-04-23T00:42:10.434" v="36"/>
          <pc:sldLayoutMkLst>
            <pc:docMk/>
            <pc:sldMasterMk cId="2920428670" sldId="2147483648"/>
            <pc:sldLayoutMk cId="1160712540" sldId="2147483656"/>
          </pc:sldLayoutMkLst>
        </pc:sldLayoutChg>
        <pc:sldLayoutChg chg="setBg">
          <pc:chgData name="Lisa Tremblay" userId="1769c286-d732-4bdd-bb76-d776ecea7471" providerId="ADAL" clId="{0FAEDA17-EA04-4A3F-A340-58A3A11AE6DE}" dt="2021-04-23T00:42:10.434" v="36"/>
          <pc:sldLayoutMkLst>
            <pc:docMk/>
            <pc:sldMasterMk cId="2920428670" sldId="2147483648"/>
            <pc:sldLayoutMk cId="208514398" sldId="2147483657"/>
          </pc:sldLayoutMkLst>
        </pc:sldLayoutChg>
        <pc:sldLayoutChg chg="setBg">
          <pc:chgData name="Lisa Tremblay" userId="1769c286-d732-4bdd-bb76-d776ecea7471" providerId="ADAL" clId="{0FAEDA17-EA04-4A3F-A340-58A3A11AE6DE}" dt="2021-04-23T00:42:10.434" v="36"/>
          <pc:sldLayoutMkLst>
            <pc:docMk/>
            <pc:sldMasterMk cId="2920428670" sldId="2147483648"/>
            <pc:sldLayoutMk cId="2565358832" sldId="2147483658"/>
          </pc:sldLayoutMkLst>
        </pc:sldLayoutChg>
        <pc:sldLayoutChg chg="setBg">
          <pc:chgData name="Lisa Tremblay" userId="1769c286-d732-4bdd-bb76-d776ecea7471" providerId="ADAL" clId="{0FAEDA17-EA04-4A3F-A340-58A3A11AE6DE}" dt="2021-04-23T00:42:10.434" v="36"/>
          <pc:sldLayoutMkLst>
            <pc:docMk/>
            <pc:sldMasterMk cId="2920428670" sldId="2147483648"/>
            <pc:sldLayoutMk cId="656601937" sldId="2147483659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1T23:28:36.37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5062 1573,'0'-20,"-1"-1,-1 1,-1-3,1 14,0 1,0-1,-1 1,0-1,-1 1,0 0,0 0,-3-3,-72-94,10 14,-4-7,-82-84,96 120,-2 3,-3 3,-2 2,-3 3,-2 4,-23-10,57 35,-174-93,144 83,-1 2,-18-2,63 25,0 2,0 1,-8-1,-1 1,-191-36,-307-62,395 84,75 11,-216-38,93 21,124 18,-124-8,157 11,-1 0,1-1,-10-4,14 2,0 2,0 0,0 2,-1 0,-3 2,-43 6,0 4,-20 7,65-12,-32 7,0 3,-17 9,-112 29,98-30,52-11,1 1,-24 13,-23 9,23-12,-14 10,46-20,0 2,1 1,-17 14,11-5,1 2,1 1,2 1,1 1,1 1,1 1,-10 22,7-12,16-26,1 0,1 0,0 1,-5 15,-8 30,-4 11,-12 55,-1 41,20-84,0 23,14-63,2 0,2 0,3 6,-3 69,-8-24,-1 8,9 149,2-131,1-80,6 38,-2-32,-2 18,-3-53,1 0,0 0,1 0,0 0,1 0,1-1,0 0,0 0,7 10,8 11,1-1,21 24,-27-39,0-1,1 0,11 6,17 18,116 106,-30-28,-87-77,-4-2,20 12,-36-32,2-1,0-1,0-1,2-2,0 0,12 3,1-4,0-2,33 4,5 2,-21-5,13 0,284 30,-256-23,-67-12,0-1,0-1,1-2,15-1,19-5,3-5,51-2,-63 9,-26 1,1-1,29-6,-22 2,0 1,14 2,5 0,8-7,-42 4,0 2,0 1,101-8,29-1,-125 10,-1-2,0-1,24-6,81-29,-86 26,26-3,1-1,22-3,-57 13,-1-2,1-1,-2-2,12-6,151-74,-180 81,0-1,-2 0,0-2,2-1,-3 0,1 2,0 1,1 0,4-1,-3 3,0 2,0 0,0 0,1 2,19-3,-23 6,-1-1,1-1,-1 0,0-1,0-1,13-8,21-14,16-14,-60 39,43-30,10-11,-40 29,-1-1,0 0,-2-1,7-10,15-21,38-54,-61 80,-2 0,0-2,6-16,19-46,-13 30,-2 0,2-18,5-18,4-15,-28 87,-2-1,-1 1,0 0,-2-9,3-33,3-2,-1 5,-1-23,-6-46,1 107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1T23:28:41.71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1 862,'6'0,"1"-1,0 0,0 0,0-1,-1 0,1 0,-1 0,5-3,11-5,16-13,-6 4,-5 2,0-1,-2-1,1-2,0 0,-16 12,8-5,1 0,14-7,26-16,36-31,24-15,-6 3,-70 48,-29 23,0 1,0 0,6-1,31-18,27-18,62-25,-45 24,-91 44,0 0,0-1,0 1,-1-1,1 0,-1 0,0 0,2-2,-5 5,0-1,1 1,-1-1,1 1,-1-1,0 0,0 1,1-1,-1 1,0-1,0 0,0 1,0-1,1 0,-1 1,0-1,0 0,0 1,0-1,-1 1,1-1,0 0,0 0,-1 0,1 1,-1-1,0 0,0 0,0 0,1 0,-1 1,0-1,0 0,0 1,0-1,0 1,0-1,0 1,-1 0,1-1,0 1,-1 0,-70-17,27 5,-1 2,0 3,-35-2,-3 0,77 8,11 1,14 1,32 10,-1 1,-1 3,36 16,-54-21,-22-8,1 0,-1 1,0 0,6 4,-12-6,0 0,0 1,0-1,-1 1,1-1,0 1,0-1,-1 1,1 0,-1 0,0 0,0 0,1 0,-1 0,-1 0,1 0,0 1,0-1,-1 1,3 18,-2 0,0 0,-1 0,-4 21,2-18,0 4,-1 1,-6 24,2-35,-1-6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1T23:28:56.44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1T23:28:57.7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 0,'0'0</inkml:trace>
  <inkml:trace contextRef="#ctx0" brushRef="#br0" timeOffset="294.197">7 0,'-3'0,"0"0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3903A-CEC3-4BF9-A58E-7E32AA04A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AE4B6B-FFF1-48A3-826B-115385E0C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DA380-B08C-4892-B424-E4F4FA0F1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75F5C-64DF-4C87-A4E5-916EAE7E1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2BC41-4095-4543-A3DD-2A75F264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0488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31C9C-40B9-4114-883B-115A41299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C32B3-265C-465F-82DA-3ACAD44E3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2451F-B263-4A16-9767-FFB0FBAB9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D70AE-3E64-49E3-91DC-515A3D2D2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0D4A4-A5A2-4591-9514-C78AAF1C8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535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D645E5-335D-45D6-8C3A-76A752CEE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BE0621-6802-4705-8AED-526C73B3A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7955A-9864-420D-9D9F-DF025BC1A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2008C-1FB1-4D0C-9AF4-49CDCDDD0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9FC42-8E14-4393-A828-D08368608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660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D976B-B9B6-4E4E-BD9C-FA83B518E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7D96F-ACA7-40ED-965E-E18F57EF9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BD23E-B2E2-4E77-B701-D7664EBFD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272E3-A130-4AEA-85C3-5EFC969B1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112C0-B0C7-4280-9B62-9B6731F0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031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4F9DB-27AE-46F6-BE24-B5668E4B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5F1F1-7C72-4239-B900-3B175F6CA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16E41-B391-4ECD-A01A-381D0E9F1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E9877-DB37-49CB-BC62-F4566D177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F3486-A5C0-4FED-92BA-A6D1185B9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859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BA220-4742-41E9-88E0-143294BF8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803BE-828F-44AC-8571-1A9304FC8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12CCD-DDD3-437B-8EB2-D8AD2A11E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043E4-9F67-4DEB-B2B4-811DE5488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74D37-6AB3-4659-8E33-0DA55F8B3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AAAE6-8338-45D1-934E-75F0D671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634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79103-C505-4402-991F-CBE212AD2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AD941-2B92-41A1-A7F3-43B2CFFD7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6AA4E3-4DDE-4AC5-BA78-E178E8503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67A964-9C61-4465-9FCD-ECE921F1A2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04A369-E336-4D9F-8A39-024F099569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787F39-2E91-45C6-ADFC-A1B13D383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05839D-75A3-4D5C-9152-ADDBB5184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ECFAD-EDA7-4DE7-A97E-F7F8A1268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589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B9004-C8F3-49D2-A4E1-C153977B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ABE324-6BC5-49A8-B4E5-967DDFF09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45243A-0AA7-4B52-BCC9-B9B46F0E7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05BCE-3E3A-4947-A96B-067BA7162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930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EF126A-F20C-40F4-BCB2-02C97D47F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46832E-9080-4DC9-9103-90B4983D7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AB91B-67F0-4173-B1E4-BAB257682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786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C583B-C5DD-4458-A8D6-9385E00F6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25C78-C862-459F-A70E-2CBEB57DA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449E8-5D1F-4AA7-ABC1-918CA9F2B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B4D24-52FD-4A09-A892-BF293E83B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D5C27-C2C4-4235-B9BE-1F5597ECA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CE1E1-EE0A-4727-83DE-BBC842A6B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071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0531-41C7-43CA-8AE2-0D45FD6D1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54719C-F7B8-4499-861F-1F9100B5E9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3CAF4-0DEA-47F4-833F-3715AA1F4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3F4545-0CE0-41AD-ABE5-B2FED70F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479CE-DFB9-4D4F-B6CB-D34B289FD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30A8C-C61B-4615-86E2-90E9D72DE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51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5F75BC-C560-4F87-92BE-F7C1E9CD5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09FB8-889C-420E-99F5-6B43FBFE7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D7AFE-1004-4E77-B9E8-87D0EC120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E5940-4FCE-4782-87A6-F6F7AD98E6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E3237-93AE-423E-B604-2E531DFE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042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youtu.be/P8YAIaiG_H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hockeyjerseyconcepts.blogspot.com/2014/07/wednesday-time-for-re-design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hockeyjerseyconcepts.blogspot.com/2014/07/wednesday-time-for-re-design.html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3.jpg"/><Relationship Id="rId2" Type="http://schemas.openxmlformats.org/officeDocument/2006/relationships/hyperlink" Target="https://quizlet.com/_8a6ie7?x=1qqt&amp;i=x1ma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quizlet.com/500829343/print" TargetMode="External"/><Relationship Id="rId4" Type="http://schemas.openxmlformats.org/officeDocument/2006/relationships/hyperlink" Target="http://thequizaddict.blogspot.co.uk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customXml" Target="../ink/ink2.xml"/><Relationship Id="rId12" Type="http://schemas.openxmlformats.org/officeDocument/2006/relationships/image" Target="../media/image12.png"/><Relationship Id="rId2" Type="http://schemas.openxmlformats.org/officeDocument/2006/relationships/hyperlink" Target="https://quizlet.com/_8a6ie7?x=1jqt&amp;i=x1ma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https://quizlet.com/Ltremblay67" TargetMode="External"/><Relationship Id="rId3" Type="http://schemas.openxmlformats.org/officeDocument/2006/relationships/hyperlink" Target="https://www.facebook.com/schooldistrict70/" TargetMode="External"/><Relationship Id="rId7" Type="http://schemas.openxmlformats.org/officeDocument/2006/relationships/hyperlink" Target="https://www.pinterest.ca/abedteamschooldistrict70/pins/" TargetMode="External"/><Relationship Id="rId12" Type="http://schemas.openxmlformats.org/officeDocument/2006/relationships/image" Target="../media/image18.png"/><Relationship Id="rId17" Type="http://schemas.openxmlformats.org/officeDocument/2006/relationships/hyperlink" Target="mailto:dmaher@sd70.bc.ca" TargetMode="External"/><Relationship Id="rId2" Type="http://schemas.openxmlformats.org/officeDocument/2006/relationships/image" Target="../media/image1.png"/><Relationship Id="rId16" Type="http://schemas.openxmlformats.org/officeDocument/2006/relationships/hyperlink" Target="mailto:ptatoosh@sd70.bc.c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hyperlink" Target="https://twitter.com/AbAlberni" TargetMode="External"/><Relationship Id="rId5" Type="http://schemas.openxmlformats.org/officeDocument/2006/relationships/hyperlink" Target="https://www.youtube.com/channel/UCiDcTxrxzGrygNTRwIqoRbw?view_as=subscriber" TargetMode="External"/><Relationship Id="rId15" Type="http://schemas.openxmlformats.org/officeDocument/2006/relationships/hyperlink" Target="mailto:ltremblay@sd70.bc.ca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hyperlink" Target="https://www.instagram.com/abedteam/" TargetMode="External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B6517-8E5B-48E7-B2C0-1AA4AD9F2E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čumiłuwił-Bedroom</a:t>
            </a:r>
            <a:br>
              <a:rPr lang="en-US" dirty="0"/>
            </a:br>
            <a:r>
              <a:rPr lang="en-US" dirty="0"/>
              <a:t>With </a:t>
            </a:r>
            <a:r>
              <a:rPr lang="en-CA" dirty="0">
                <a:latin typeface="Aboriginal Sans" panose="02000000000000000000" pitchFamily="2" charset="0"/>
              </a:rPr>
              <a:t>n̓aasʔałuk </a:t>
            </a:r>
            <a:br>
              <a:rPr lang="en-US" dirty="0"/>
            </a:br>
            <a:r>
              <a:rPr lang="en-US" dirty="0"/>
              <a:t>(Ahousaht/Tlaoquiaht)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7D657-C098-4B46-886A-F8412F4EF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56960"/>
            <a:ext cx="10552472" cy="1655762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A Nuu-chah-nulth Studies Multi-Media Project</a:t>
            </a:r>
          </a:p>
          <a:p>
            <a:endParaRPr lang="en-CA" dirty="0"/>
          </a:p>
          <a:p>
            <a:endParaRPr lang="en-CA" dirty="0"/>
          </a:p>
          <a:p>
            <a:r>
              <a:rPr lang="en-US" alt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Presented by the School District 70 (Pacific Rim) Indigenous Education Team.                                                                                                                 </a:t>
            </a:r>
            <a:r>
              <a:rPr kumimoji="0" lang="en-CA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CA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455D8D9-46F3-483E-8A35-4491BC6D6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06" y="1474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1025" name="Picture 234">
            <a:extLst>
              <a:ext uri="{FF2B5EF4-FFF2-40B4-BE49-F238E27FC236}">
                <a16:creationId xmlns:a16="http://schemas.microsoft.com/office/drawing/2014/main" id="{38136450-2DA2-4D0A-A006-F3F0BDCB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51" y="5359880"/>
            <a:ext cx="1272111" cy="135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A6FE80-6DD7-468D-929B-82F2B8A85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374" y="516193"/>
            <a:ext cx="2271252" cy="227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69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61E7-FA6B-4F43-ADDC-6DF073A6E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Watch the </a:t>
            </a:r>
            <a:r>
              <a:rPr lang="fr-CA" dirty="0" err="1"/>
              <a:t>Video</a:t>
            </a:r>
            <a:r>
              <a:rPr lang="fr-CA" dirty="0"/>
              <a:t>   </a:t>
            </a:r>
            <a:r>
              <a:rPr lang="fr-CA" dirty="0" err="1">
                <a:hlinkClick r:id="rId2"/>
              </a:rPr>
              <a:t>Video</a:t>
            </a:r>
            <a:r>
              <a:rPr lang="fr-CA" dirty="0">
                <a:hlinkClick r:id="rId2"/>
              </a:rPr>
              <a:t> Link</a:t>
            </a:r>
            <a:endParaRPr lang="en-CA" dirty="0"/>
          </a:p>
        </p:txBody>
      </p:sp>
      <p:pic>
        <p:nvPicPr>
          <p:cNvPr id="14" name="Picture 1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693D14E-377C-42BE-B9C4-061A3D657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872778">
            <a:off x="5550044" y="324682"/>
            <a:ext cx="644402" cy="448094"/>
          </a:xfrm>
          <a:prstGeom prst="rect">
            <a:avLst/>
          </a:prstGeom>
        </p:spPr>
      </p:pic>
      <p:pic>
        <p:nvPicPr>
          <p:cNvPr id="25" name="Content Placeholder 24" descr="A person sitting on a bed&#10;&#10;Description generated with very high confidence">
            <a:hlinkClick r:id="rId2"/>
            <a:extLst>
              <a:ext uri="{FF2B5EF4-FFF2-40B4-BE49-F238E27FC236}">
                <a16:creationId xmlns:a16="http://schemas.microsoft.com/office/drawing/2014/main" id="{C9BDC4BF-C19D-46C3-9D3A-51C1D8B4E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t="9225" r="2285" b="7397"/>
          <a:stretch/>
        </p:blipFill>
        <p:spPr>
          <a:xfrm>
            <a:off x="2831691" y="2227005"/>
            <a:ext cx="6378678" cy="3628105"/>
          </a:xfrm>
        </p:spPr>
      </p:pic>
    </p:spTree>
    <p:extLst>
      <p:ext uri="{BB962C8B-B14F-4D97-AF65-F5344CB8AC3E}">
        <p14:creationId xmlns:p14="http://schemas.microsoft.com/office/powerpoint/2010/main" val="219943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067D2-5AF5-4FD5-ADE5-3D9163E26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77" y="48035"/>
            <a:ext cx="10515600" cy="977199"/>
          </a:xfrm>
        </p:spPr>
        <p:txBody>
          <a:bodyPr/>
          <a:lstStyle/>
          <a:p>
            <a:r>
              <a:rPr lang="en-CA" dirty="0"/>
              <a:t>Practice</a:t>
            </a:r>
          </a:p>
        </p:txBody>
      </p:sp>
      <p:pic>
        <p:nvPicPr>
          <p:cNvPr id="6" name="Picture 5" descr="A picture containing drawing&#10;&#10;Description generated with very high confidence">
            <a:hlinkClick r:id="rId2"/>
            <a:extLst>
              <a:ext uri="{FF2B5EF4-FFF2-40B4-BE49-F238E27FC236}">
                <a16:creationId xmlns:a16="http://schemas.microsoft.com/office/drawing/2014/main" id="{27452D0F-732E-414C-AE1B-0923D3C6F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44284" y="1334769"/>
            <a:ext cx="3352800" cy="14901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538A7D-C50B-4655-B1D8-F7C88E7DE2B4}"/>
              </a:ext>
            </a:extLst>
          </p:cNvPr>
          <p:cNvSpPr txBox="1"/>
          <p:nvPr/>
        </p:nvSpPr>
        <p:spPr>
          <a:xfrm>
            <a:off x="7623570" y="365125"/>
            <a:ext cx="3152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Click on the Quizlet link to practice your kitchen vocabulary.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DC1414-C81A-4C0C-BAD1-3C6156272E72}"/>
              </a:ext>
            </a:extLst>
          </p:cNvPr>
          <p:cNvSpPr txBox="1"/>
          <p:nvPr/>
        </p:nvSpPr>
        <p:spPr>
          <a:xfrm>
            <a:off x="7266932" y="2951433"/>
            <a:ext cx="4307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**Quizlet tip: Click on the three dots </a:t>
            </a:r>
            <a:r>
              <a:rPr lang="en-CA" dirty="0">
                <a:sym typeface="Wingdings 2" panose="05020102010507070707" pitchFamily="18" charset="2"/>
              </a:rPr>
              <a:t>, choose print, then print your own flash cards or click on the link. </a:t>
            </a:r>
            <a:r>
              <a:rPr lang="en-CA" dirty="0">
                <a:sym typeface="Wingdings 2" panose="05020102010507070707" pitchFamily="18" charset="2"/>
                <a:hlinkClick r:id="rId5"/>
              </a:rPr>
              <a:t>Flash Cards</a:t>
            </a:r>
            <a:endParaRPr lang="en-C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2E609E-F884-402F-96FC-16715A4F6F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284" y="4001294"/>
            <a:ext cx="3988045" cy="2658696"/>
          </a:xfrm>
          <a:prstGeom prst="rect">
            <a:avLst/>
          </a:prstGeom>
        </p:spPr>
      </p:pic>
      <p:pic>
        <p:nvPicPr>
          <p:cNvPr id="17" name="Picture 1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DAAEB023-66DC-4179-95E6-4E14908C95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825645" y="1928813"/>
            <a:ext cx="1025484" cy="71308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FDF2D-246D-4636-8B16-3EA9DC3D8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925" y="979304"/>
            <a:ext cx="3908623" cy="568068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2100" dirty="0"/>
              <a:t>1. čumʔiłuwił	bedroom</a:t>
            </a:r>
          </a:p>
          <a:p>
            <a:pPr marL="0" indent="0">
              <a:buNone/>
            </a:pPr>
            <a:r>
              <a:rPr lang="en-CA" sz="2100" dirty="0"/>
              <a:t>2. waʔič		sleeping</a:t>
            </a:r>
          </a:p>
          <a:p>
            <a:pPr marL="0" indent="0">
              <a:buNone/>
            </a:pPr>
            <a:r>
              <a:rPr lang="en-CA" sz="2100" dirty="0"/>
              <a:t>3. waʔičuʔaƛ̓i!	Go to sleep!</a:t>
            </a:r>
          </a:p>
          <a:p>
            <a:pPr marL="0" indent="0">
              <a:buNone/>
            </a:pPr>
            <a:r>
              <a:rPr lang="en-CA" sz="2100" dirty="0"/>
              <a:t>4. </a:t>
            </a:r>
            <a:r>
              <a:rPr lang="en-CA" sz="2100" dirty="0" err="1"/>
              <a:t>waʔičuʔaƛ̓ic</a:t>
            </a:r>
            <a:r>
              <a:rPr lang="en-CA" sz="2100" dirty="0"/>
              <a:t>̌!	Go to sleep you all! 			(More than one 			person)</a:t>
            </a:r>
          </a:p>
          <a:p>
            <a:pPr marL="0" indent="0">
              <a:buNone/>
            </a:pPr>
            <a:r>
              <a:rPr lang="en-CA" sz="2100" dirty="0"/>
              <a:t>5. </a:t>
            </a:r>
            <a:r>
              <a:rPr lang="en-CA" sz="2100" dirty="0" err="1"/>
              <a:t>tiqpiʔaƛ̓i</a:t>
            </a:r>
            <a:r>
              <a:rPr lang="en-CA" sz="2100" dirty="0"/>
              <a:t>.	Get up now!</a:t>
            </a:r>
          </a:p>
          <a:p>
            <a:pPr marL="0" indent="0">
              <a:buNone/>
            </a:pPr>
            <a:r>
              <a:rPr lang="en-CA" sz="2100" dirty="0"/>
              <a:t>6. </a:t>
            </a:r>
            <a:r>
              <a:rPr lang="en-CA" sz="2100" dirty="0" err="1"/>
              <a:t>tiqpiʔaƛ̓ic</a:t>
            </a:r>
            <a:r>
              <a:rPr lang="en-CA" sz="2100" dirty="0"/>
              <a:t>̌.	Get up now, you all!</a:t>
            </a:r>
          </a:p>
          <a:p>
            <a:pPr marL="0" indent="0">
              <a:buNone/>
            </a:pPr>
            <a:r>
              <a:rPr lang="en-CA" sz="2100" dirty="0"/>
              <a:t>7. </a:t>
            </a:r>
            <a:r>
              <a:rPr lang="en-CA" sz="2100" dirty="0" err="1"/>
              <a:t>qiiʔił</a:t>
            </a:r>
            <a:r>
              <a:rPr lang="en-CA" sz="2100" dirty="0"/>
              <a:t>		staying in bed late</a:t>
            </a:r>
          </a:p>
          <a:p>
            <a:pPr marL="0" indent="0">
              <a:buNone/>
            </a:pPr>
            <a:r>
              <a:rPr lang="en-CA" sz="2100" dirty="0"/>
              <a:t>8. wik̓ii </a:t>
            </a:r>
            <a:r>
              <a:rPr lang="en-CA" sz="2100" dirty="0" err="1"/>
              <a:t>qiiʔił</a:t>
            </a:r>
            <a:r>
              <a:rPr lang="en-CA" sz="2100" dirty="0"/>
              <a:t>.	Don't stay in bed late.</a:t>
            </a:r>
          </a:p>
          <a:p>
            <a:pPr marL="0" indent="0">
              <a:buNone/>
            </a:pPr>
            <a:r>
              <a:rPr lang="en-CA" sz="2100" dirty="0"/>
              <a:t>9. wik̓iič </a:t>
            </a:r>
            <a:r>
              <a:rPr lang="en-CA" sz="2100" dirty="0" err="1"/>
              <a:t>qiiʔił</a:t>
            </a:r>
            <a:r>
              <a:rPr lang="en-CA" sz="2100" dirty="0"/>
              <a:t>	Don’t stay in bed late 			you all. </a:t>
            </a:r>
          </a:p>
          <a:p>
            <a:pPr marL="0" indent="0">
              <a:buNone/>
            </a:pPr>
            <a:r>
              <a:rPr lang="en-CA" sz="2100" dirty="0"/>
              <a:t>10. yuumuutuk	Keeping people from 			sleeping</a:t>
            </a:r>
          </a:p>
          <a:p>
            <a:pPr marL="0" indent="0">
              <a:buNone/>
            </a:pPr>
            <a:r>
              <a:rPr lang="en-CA" sz="2100" dirty="0"/>
              <a:t>11. wik̓ii yuumuutuk.   Don’t keep people 		    	from sleeping.</a:t>
            </a:r>
          </a:p>
          <a:p>
            <a:pPr marL="0" indent="0">
              <a:buNone/>
            </a:pPr>
            <a:r>
              <a:rPr lang="en-CA" sz="2100" dirty="0"/>
              <a:t>12. wik̓iič yuumuutuk  Don’t keep people 			from sleeping you all.</a:t>
            </a:r>
          </a:p>
          <a:p>
            <a:pPr marL="0" indent="0">
              <a:buNone/>
            </a:pPr>
            <a:r>
              <a:rPr lang="en-CA" sz="2100" dirty="0"/>
              <a:t>13. puʕałatusiš.	I am sleepy.</a:t>
            </a:r>
          </a:p>
          <a:p>
            <a:pPr marL="0" indent="0">
              <a:buNone/>
            </a:pPr>
            <a:r>
              <a:rPr lang="en-CA" sz="2100" dirty="0"/>
              <a:t>14. puʕałatuk.	Are you sleepy?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7C076B-49FB-4220-A483-F7606C65A55D}"/>
              </a:ext>
            </a:extLst>
          </p:cNvPr>
          <p:cNvSpPr txBox="1"/>
          <p:nvPr/>
        </p:nvSpPr>
        <p:spPr>
          <a:xfrm>
            <a:off x="3981483" y="826790"/>
            <a:ext cx="347351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15. puupuuca	dreaming</a:t>
            </a:r>
          </a:p>
          <a:p>
            <a:r>
              <a:rPr lang="en-CA" sz="1600" dirty="0"/>
              <a:t>16. ƛułʔum waʔič.	Sleep well.</a:t>
            </a:r>
          </a:p>
          <a:p>
            <a:r>
              <a:rPr lang="en-CA" sz="1600" dirty="0"/>
              <a:t>17. ƛułʔiičum waʔič. 	Sleep well you 		all.</a:t>
            </a:r>
          </a:p>
          <a:p>
            <a:r>
              <a:rPr lang="en-CA" sz="1600" dirty="0"/>
              <a:t>18. waʔičswi	sleep in</a:t>
            </a:r>
          </a:p>
          <a:p>
            <a:r>
              <a:rPr lang="en-CA" sz="1600" dirty="0"/>
              <a:t>19. waʔičswiimits.	I slept in.</a:t>
            </a:r>
          </a:p>
          <a:p>
            <a:r>
              <a:rPr lang="en-CA" sz="1600" dirty="0"/>
              <a:t>20. čumʔił		Bed</a:t>
            </a:r>
          </a:p>
          <a:p>
            <a:r>
              <a:rPr lang="en-CA" sz="1600" dirty="0"/>
              <a:t>21. m̓uč̓ičuʔaƛ̓i.	Get dressed now</a:t>
            </a:r>
          </a:p>
          <a:p>
            <a:r>
              <a:rPr lang="en-CA" sz="1600" dirty="0"/>
              <a:t>22. m̓uč̓ičuƛ	Get dressed</a:t>
            </a:r>
          </a:p>
          <a:p>
            <a:r>
              <a:rPr lang="en-CA" sz="1600" dirty="0"/>
              <a:t>23. m̓uč̓ičuʔaƛ̓ič	Get dressed now, 		you all.</a:t>
            </a:r>
          </a:p>
          <a:p>
            <a:r>
              <a:rPr lang="en-CA" sz="1600" dirty="0"/>
              <a:t>24. yaaʔakuks suutił.	I love you.</a:t>
            </a:r>
          </a:p>
          <a:p>
            <a:r>
              <a:rPr lang="en-CA" sz="1600" dirty="0"/>
              <a:t>25. ʔiiḥmisuks suutił.	You are precious 		to me.</a:t>
            </a:r>
          </a:p>
          <a:p>
            <a:r>
              <a:rPr lang="en-CA" sz="1600" dirty="0"/>
              <a:t>26. yaaʔakuks siihił.	I love you all.</a:t>
            </a:r>
          </a:p>
          <a:p>
            <a:r>
              <a:rPr lang="en-CA" sz="1600" dirty="0"/>
              <a:t>27. ʔiiḥmisuks siihił.	You are all 			precious to me.</a:t>
            </a:r>
          </a:p>
          <a:p>
            <a:r>
              <a:rPr lang="en-CA" sz="1600" dirty="0"/>
              <a:t>28. m̓uč̓</a:t>
            </a:r>
            <a:r>
              <a:rPr lang="en-CA" sz="1600" dirty="0" err="1"/>
              <a:t>ičtup</a:t>
            </a:r>
            <a:r>
              <a:rPr lang="en-CA" sz="1600" dirty="0"/>
              <a:t>	clothing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2061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07534-4327-4F22-ABFC-C51305890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 Your 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B6BFF-44CD-4E4F-9203-6917DD580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20774" cy="4351338"/>
          </a:xfrm>
        </p:spPr>
        <p:txBody>
          <a:bodyPr/>
          <a:lstStyle/>
          <a:p>
            <a:r>
              <a:rPr lang="en-CA" dirty="0"/>
              <a:t>Choose the test option in Quizlet</a:t>
            </a:r>
          </a:p>
          <a:p>
            <a:r>
              <a:rPr lang="en-CA" dirty="0"/>
              <a:t>Click on options, check off English. Now the questions will be in Nuu-chah-nulth and the answers in English.</a:t>
            </a:r>
          </a:p>
          <a:p>
            <a:r>
              <a:rPr lang="en-CA" dirty="0"/>
              <a:t>Press Create new test</a:t>
            </a:r>
          </a:p>
          <a:p>
            <a:r>
              <a:rPr lang="en-CA" dirty="0"/>
              <a:t>Take the test</a:t>
            </a:r>
          </a:p>
          <a:p>
            <a:r>
              <a:rPr lang="en-CA" dirty="0"/>
              <a:t>Check your answers.</a:t>
            </a:r>
          </a:p>
          <a:p>
            <a:r>
              <a:rPr lang="en-CA" dirty="0"/>
              <a:t>Screenshot your best test.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261C97EB-A546-4EB7-82F0-4B9439513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087" y="391873"/>
            <a:ext cx="3353091" cy="1487553"/>
          </a:xfrm>
          <a:prstGeom prst="rect">
            <a:avLst/>
          </a:prstGeom>
        </p:spPr>
      </p:pic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DEB1801-B92F-4520-B4A5-EC31460537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2" t="9931" r="28685" b="4086"/>
          <a:stretch/>
        </p:blipFill>
        <p:spPr>
          <a:xfrm>
            <a:off x="7850038" y="2068164"/>
            <a:ext cx="3358736" cy="44247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1414BAD-F264-40D7-8A6C-13D18AEEEAF0}"/>
                  </a:ext>
                </a:extLst>
              </p14:cNvPr>
              <p14:cNvContentPartPr/>
              <p14:nvPr/>
            </p14:nvContentPartPr>
            <p14:xfrm>
              <a:off x="7623871" y="5376948"/>
              <a:ext cx="1822320" cy="1282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1414BAD-F264-40D7-8A6C-13D18AEEEA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15231" y="5368308"/>
                <a:ext cx="1839960" cy="12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52FD013-600E-4696-B6FB-5C744A3EBF3D}"/>
                  </a:ext>
                </a:extLst>
              </p14:cNvPr>
              <p14:cNvContentPartPr/>
              <p14:nvPr/>
            </p14:nvContentPartPr>
            <p14:xfrm>
              <a:off x="7527376" y="3024874"/>
              <a:ext cx="453960" cy="310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52FD013-600E-4696-B6FB-5C744A3EBF3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18736" y="3016234"/>
                <a:ext cx="47160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90FC4B4-3780-4721-A443-FDC3139C2745}"/>
                  </a:ext>
                </a:extLst>
              </p14:cNvPr>
              <p14:cNvContentPartPr/>
              <p14:nvPr/>
            </p14:nvContentPartPr>
            <p14:xfrm>
              <a:off x="2035576" y="403107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90FC4B4-3780-4721-A443-FDC3139C274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26936" y="40220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92D2C33-A852-4F6C-B9C5-8D802E614CE9}"/>
                  </a:ext>
                </a:extLst>
              </p14:cNvPr>
              <p14:cNvContentPartPr/>
              <p14:nvPr/>
            </p14:nvContentPartPr>
            <p14:xfrm>
              <a:off x="4172536" y="4422394"/>
              <a:ext cx="252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92D2C33-A852-4F6C-B9C5-8D802E614CE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63896" y="4413394"/>
                <a:ext cx="2016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D6BD40F8-AFB8-4719-975B-9C3228954CE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13574" y="852144"/>
            <a:ext cx="1024217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0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96982-0DCB-423A-86EA-BCB42EF28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39" y="635420"/>
            <a:ext cx="10515600" cy="1055357"/>
          </a:xfrm>
        </p:spPr>
        <p:txBody>
          <a:bodyPr>
            <a:normAutofit fontScale="90000"/>
          </a:bodyPr>
          <a:lstStyle/>
          <a:p>
            <a:r>
              <a:rPr lang="en-CA" dirty="0"/>
              <a:t>Now It’s Your Turn -</a:t>
            </a:r>
            <a:r>
              <a:rPr lang="en-CA" sz="4000" dirty="0"/>
              <a:t> </a:t>
            </a:r>
            <a:r>
              <a:rPr lang="en-CA" sz="3600" dirty="0"/>
              <a:t>Make your own bedroom vocabulary video using the vocabulary you just learned and practiced.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02938-D3B1-4C6C-8736-55FE2EF8E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39" y="1690778"/>
            <a:ext cx="10515600" cy="4698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Criteria Checklist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The video is well structured (with e.g. introduction &amp; conclusion).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 The video includes learned vocabulary.		    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 The video does not exceed 6 minutes.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 The video includes at least one word or phrase from another </a:t>
            </a:r>
            <a:r>
              <a:rPr lang="en-US" sz="2000" dirty="0" err="1"/>
              <a:t>quizlet</a:t>
            </a:r>
            <a:r>
              <a:rPr lang="en-US" sz="2000" dirty="0"/>
              <a:t> set.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 The video is understandable.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 The video uses examples which are suitable and authentic.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 The video is original, creative and unique.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 Pronunciation is clear and easy to understand.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 Rate of speech is not too fast or too slow.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 Ideas are organized in a meaningful way.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 Any visual aids that are used are easy to see or read.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0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191976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EED09-7EBB-41D3-8F33-D75409F73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57" y="365125"/>
            <a:ext cx="10780143" cy="1325563"/>
          </a:xfrm>
        </p:spPr>
        <p:txBody>
          <a:bodyPr/>
          <a:lstStyle/>
          <a:p>
            <a:r>
              <a:rPr lang="en-CA" dirty="0"/>
              <a:t>Self -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9E23A-7E33-4504-8F9D-C588CD2DA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657" y="1405806"/>
            <a:ext cx="10515600" cy="4810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Project: </a:t>
            </a:r>
            <a:r>
              <a:rPr lang="en-CA" dirty="0"/>
              <a:t>siqiiłuwił-The Bedroom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 My pronunciation was clear and easy to understand.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 My rate of speech was not too fast or too slow.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 My voice varied in pitch; it was not monotone.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 I organized ideas in a meaningful way.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 Any visual aids used (objects, words, etc.) were easily viewed or read by the entire audience.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2510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7BDA5-9AB2-4E28-8752-F902F64A8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Submit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9EF9A-3E20-4039-95E4-4464C545F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Upload your video. You can use YouTube, google photos, google drive and drop box. </a:t>
            </a:r>
          </a:p>
          <a:p>
            <a:r>
              <a:rPr lang="en-CA" dirty="0"/>
              <a:t>Send a link of your video and your screenshot of your test to your teacher via email.</a:t>
            </a:r>
          </a:p>
          <a:p>
            <a:r>
              <a:rPr lang="en-CA" dirty="0"/>
              <a:t>Remember your teacher’s email is the first letter of their first name, their whole last name, @sd70.bc.ca								ex. if your teacher is John Cedar                                                        		email would be jcedar@sd70.bc.ca</a:t>
            </a:r>
          </a:p>
        </p:txBody>
      </p:sp>
    </p:spTree>
    <p:extLst>
      <p:ext uri="{BB962C8B-B14F-4D97-AF65-F5344CB8AC3E}">
        <p14:creationId xmlns:p14="http://schemas.microsoft.com/office/powerpoint/2010/main" val="268169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47240-6B3A-416D-8DB9-3FF937AF6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Contact Us</a:t>
            </a:r>
          </a:p>
        </p:txBody>
      </p:sp>
      <p:pic>
        <p:nvPicPr>
          <p:cNvPr id="3079" name="Picture 234">
            <a:extLst>
              <a:ext uri="{FF2B5EF4-FFF2-40B4-BE49-F238E27FC236}">
                <a16:creationId xmlns:a16="http://schemas.microsoft.com/office/drawing/2014/main" id="{AE6673E0-C3AD-48CD-BAD5-AAF910C31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59" y="1532573"/>
            <a:ext cx="1306995" cy="138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141">
            <a:hlinkClick r:id="rId3"/>
            <a:extLst>
              <a:ext uri="{FF2B5EF4-FFF2-40B4-BE49-F238E27FC236}">
                <a16:creationId xmlns:a16="http://schemas.microsoft.com/office/drawing/2014/main" id="{A9864AA2-DA9E-4406-AA13-662F525C0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95" y="3891283"/>
            <a:ext cx="605947" cy="60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142">
            <a:hlinkClick r:id="rId5"/>
            <a:extLst>
              <a:ext uri="{FF2B5EF4-FFF2-40B4-BE49-F238E27FC236}">
                <a16:creationId xmlns:a16="http://schemas.microsoft.com/office/drawing/2014/main" id="{D83D5597-18D8-4E13-B99C-EBB25451E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78" y="3891284"/>
            <a:ext cx="605946" cy="60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143">
            <a:hlinkClick r:id="rId7"/>
            <a:extLst>
              <a:ext uri="{FF2B5EF4-FFF2-40B4-BE49-F238E27FC236}">
                <a16:creationId xmlns:a16="http://schemas.microsoft.com/office/drawing/2014/main" id="{11B6E501-9DB7-4AD6-A05E-CE642A026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176" y="3891283"/>
            <a:ext cx="638956" cy="63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144">
            <a:hlinkClick r:id="rId9"/>
            <a:extLst>
              <a:ext uri="{FF2B5EF4-FFF2-40B4-BE49-F238E27FC236}">
                <a16:creationId xmlns:a16="http://schemas.microsoft.com/office/drawing/2014/main" id="{8EC5A124-23A9-49A6-A1B4-CC67FAA86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7" t="22581" r="15897" b="22581"/>
          <a:stretch>
            <a:fillRect/>
          </a:stretch>
        </p:blipFill>
        <p:spPr bwMode="auto">
          <a:xfrm>
            <a:off x="5508757" y="3891283"/>
            <a:ext cx="638955" cy="65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145">
            <a:hlinkClick r:id="rId11"/>
            <a:extLst>
              <a:ext uri="{FF2B5EF4-FFF2-40B4-BE49-F238E27FC236}">
                <a16:creationId xmlns:a16="http://schemas.microsoft.com/office/drawing/2014/main" id="{39CEFCAE-6E31-49D8-A16E-728A5654F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891" y="3863179"/>
            <a:ext cx="638955" cy="63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46" descr="See the source image">
            <a:hlinkClick r:id="rId13"/>
            <a:extLst>
              <a:ext uri="{FF2B5EF4-FFF2-40B4-BE49-F238E27FC236}">
                <a16:creationId xmlns:a16="http://schemas.microsoft.com/office/drawing/2014/main" id="{14ABDDE8-9CE5-4875-AB34-8F9DC3052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642" y="3891283"/>
            <a:ext cx="638955" cy="63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FE25C856-D3E8-4EE1-8686-EBDEB2CDF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813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AA9E2E3-7371-4988-8665-93F7F9316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657" y="2226410"/>
            <a:ext cx="11055063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Presented by the School District 70 (Pacific Rim) Indigenous Education Team.                                                                                                                          	For more information on this lesson or others contact us at: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5"/>
              </a:rPr>
              <a:t>ltremblay@sd70.bc.ca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6"/>
              </a:rPr>
              <a:t>ptatoosh@sd70.bc.ca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or 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7"/>
              </a:rPr>
              <a:t>dmaher@sd70.bc.ca</a:t>
            </a:r>
            <a:endParaRPr kumimoji="0" lang="en-CA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We are also on:</a:t>
            </a:r>
            <a:endParaRPr kumimoji="0" lang="en-CA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ABDCB3D-BDEF-4E27-A7A1-2598539DD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813" y="3848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6E6056CB-7984-4B3A-8F78-40BA600DE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813" y="411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42BF185E-F0F6-4892-9B13-E97E6F295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813" y="4400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CEBB1926-1AE7-419D-9892-44CD46852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813" y="46720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22D44C73-4BF8-43EB-9C9C-2E0F6D817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813" y="4957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86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3FCB55F0B044499DD6E1FF589FF24D" ma:contentTypeVersion="33" ma:contentTypeDescription="Create a new document." ma:contentTypeScope="" ma:versionID="5427aed8fa0488bf6cd29eb598fc1a99">
  <xsd:schema xmlns:xsd="http://www.w3.org/2001/XMLSchema" xmlns:xs="http://www.w3.org/2001/XMLSchema" xmlns:p="http://schemas.microsoft.com/office/2006/metadata/properties" xmlns:ns3="31b5fa8f-a051-4a9c-b509-0bd5b7d763a4" xmlns:ns4="42c214f5-d838-4962-b0cd-97231e614f50" targetNamespace="http://schemas.microsoft.com/office/2006/metadata/properties" ma:root="true" ma:fieldsID="f7439f8b36e8b0725a3e4afa2a48c7a6" ns3:_="" ns4:_="">
    <xsd:import namespace="31b5fa8f-a051-4a9c-b509-0bd5b7d763a4"/>
    <xsd:import namespace="42c214f5-d838-4962-b0cd-97231e614f5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Location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b5fa8f-a051-4a9c-b509-0bd5b7d763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NotebookType" ma:index="16" nillable="true" ma:displayName="Notebook Type" ma:internalName="NotebookType">
      <xsd:simpleType>
        <xsd:restriction base="dms:Text"/>
      </xsd:simpleType>
    </xsd:element>
    <xsd:element name="FolderType" ma:index="17" nillable="true" ma:displayName="Folder Type" ma:internalName="FolderType">
      <xsd:simpleType>
        <xsd:restriction base="dms:Text"/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msChannelId" ma:index="20" nillable="true" ma:displayName="Teams Channel Id" ma:internalName="TeamsChannelId">
      <xsd:simpleType>
        <xsd:restriction base="dms:Text"/>
      </xsd:simpleType>
    </xsd:element>
    <xsd:element name="Owner" ma:index="21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2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9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1" nillable="true" ma:displayName="Is Collaboration Space Locked" ma:internalName="Is_Collaboration_Space_Locked">
      <xsd:simpleType>
        <xsd:restriction base="dms:Boolean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ath_Settings" ma:index="34" nillable="true" ma:displayName="Math Settings" ma:internalName="Math_Settings">
      <xsd:simpleType>
        <xsd:restriction base="dms:Text"/>
      </xsd:simpleType>
    </xsd:element>
    <xsd:element name="Distribution_Groups" ma:index="35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6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c214f5-d838-4962-b0cd-97231e614f5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31b5fa8f-a051-4a9c-b509-0bd5b7d763a4" xsi:nil="true"/>
    <Has_Teacher_Only_SectionGroup xmlns="31b5fa8f-a051-4a9c-b509-0bd5b7d763a4" xsi:nil="true"/>
    <DefaultSectionNames xmlns="31b5fa8f-a051-4a9c-b509-0bd5b7d763a4" xsi:nil="true"/>
    <TeamsChannelId xmlns="31b5fa8f-a051-4a9c-b509-0bd5b7d763a4" xsi:nil="true"/>
    <CultureName xmlns="31b5fa8f-a051-4a9c-b509-0bd5b7d763a4" xsi:nil="true"/>
    <Distribution_Groups xmlns="31b5fa8f-a051-4a9c-b509-0bd5b7d763a4" xsi:nil="true"/>
    <Owner xmlns="31b5fa8f-a051-4a9c-b509-0bd5b7d763a4">
      <UserInfo>
        <DisplayName/>
        <AccountId xsi:nil="true"/>
        <AccountType/>
      </UserInfo>
    </Owner>
    <Invited_Teachers xmlns="31b5fa8f-a051-4a9c-b509-0bd5b7d763a4" xsi:nil="true"/>
    <NotebookType xmlns="31b5fa8f-a051-4a9c-b509-0bd5b7d763a4" xsi:nil="true"/>
    <Teachers xmlns="31b5fa8f-a051-4a9c-b509-0bd5b7d763a4">
      <UserInfo>
        <DisplayName/>
        <AccountId xsi:nil="true"/>
        <AccountType/>
      </UserInfo>
    </Teachers>
    <Students xmlns="31b5fa8f-a051-4a9c-b509-0bd5b7d763a4">
      <UserInfo>
        <DisplayName/>
        <AccountId xsi:nil="true"/>
        <AccountType/>
      </UserInfo>
    </Students>
    <Student_Groups xmlns="31b5fa8f-a051-4a9c-b509-0bd5b7d763a4">
      <UserInfo>
        <DisplayName/>
        <AccountId xsi:nil="true"/>
        <AccountType/>
      </UserInfo>
    </Student_Groups>
    <Templates xmlns="31b5fa8f-a051-4a9c-b509-0bd5b7d763a4" xsi:nil="true"/>
    <AppVersion xmlns="31b5fa8f-a051-4a9c-b509-0bd5b7d763a4" xsi:nil="true"/>
    <Self_Registration_Enabled xmlns="31b5fa8f-a051-4a9c-b509-0bd5b7d763a4" xsi:nil="true"/>
    <Math_Settings xmlns="31b5fa8f-a051-4a9c-b509-0bd5b7d763a4" xsi:nil="true"/>
    <Is_Collaboration_Space_Locked xmlns="31b5fa8f-a051-4a9c-b509-0bd5b7d763a4" xsi:nil="true"/>
    <Invited_Students xmlns="31b5fa8f-a051-4a9c-b509-0bd5b7d763a4" xsi:nil="true"/>
    <IsNotebookLocked xmlns="31b5fa8f-a051-4a9c-b509-0bd5b7d763a4" xsi:nil="true"/>
    <LMS_Mappings xmlns="31b5fa8f-a051-4a9c-b509-0bd5b7d763a4" xsi:nil="true"/>
  </documentManagement>
</p:properties>
</file>

<file path=customXml/itemProps1.xml><?xml version="1.0" encoding="utf-8"?>
<ds:datastoreItem xmlns:ds="http://schemas.openxmlformats.org/officeDocument/2006/customXml" ds:itemID="{B4DC1BE6-7A10-473F-B8CE-2928E18AB2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b5fa8f-a051-4a9c-b509-0bd5b7d763a4"/>
    <ds:schemaRef ds:uri="42c214f5-d838-4962-b0cd-97231e614f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B1A8BF-A24A-4F47-A020-7AE1FF289D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3B36B5-F17D-426B-ACE4-3D486308E497}">
  <ds:schemaRefs>
    <ds:schemaRef ds:uri="http://schemas.openxmlformats.org/package/2006/metadata/core-properties"/>
    <ds:schemaRef ds:uri="http://purl.org/dc/dcmitype/"/>
    <ds:schemaRef ds:uri="42c214f5-d838-4962-b0cd-97231e614f50"/>
    <ds:schemaRef ds:uri="31b5fa8f-a051-4a9c-b509-0bd5b7d763a4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7191</TotalTime>
  <Words>310</Words>
  <Application>Microsoft Office PowerPoint</Application>
  <PresentationFormat>Widescreen</PresentationFormat>
  <Paragraphs>82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Aboriginal Sans</vt:lpstr>
      <vt:lpstr>Arial</vt:lpstr>
      <vt:lpstr>Calibri</vt:lpstr>
      <vt:lpstr>Calibri Light</vt:lpstr>
      <vt:lpstr>Wingdings</vt:lpstr>
      <vt:lpstr>Wingdings 2</vt:lpstr>
      <vt:lpstr>Office Theme</vt:lpstr>
      <vt:lpstr>čumiłuwił-Bedroom With n̓aasʔałuk  (Ahousaht/Tlaoquiaht)</vt:lpstr>
      <vt:lpstr>Watch the Video   Video Link</vt:lpstr>
      <vt:lpstr>Practice</vt:lpstr>
      <vt:lpstr>Test Your Self</vt:lpstr>
      <vt:lpstr>Now It’s Your Turn - Make your own bedroom vocabulary video using the vocabulary you just learned and practiced. </vt:lpstr>
      <vt:lpstr>Self - Assessment</vt:lpstr>
      <vt:lpstr>Submit Video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Tremblay</dc:creator>
  <cp:lastModifiedBy>Lisa Tremblay</cp:lastModifiedBy>
  <cp:revision>15</cp:revision>
  <dcterms:created xsi:type="dcterms:W3CDTF">2020-04-01T20:31:27Z</dcterms:created>
  <dcterms:modified xsi:type="dcterms:W3CDTF">2021-04-23T00:44:34Z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0x010100663FCB55F0B044499DD6E1FF589FF24D</vt:lpwstr>
  </property>
</Properties>
</file>